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34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λιτσοπούλου Χρυσάνθη" initials="ΜΧ" lastIdx="1" clrIdx="0">
    <p:extLst>
      <p:ext uri="{19B8F6BF-5375-455C-9EA6-DF929625EA0E}">
        <p15:presenceInfo xmlns:p15="http://schemas.microsoft.com/office/powerpoint/2012/main" userId="Μηλιτσοπούλου Χρυσάνθη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908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07EB72-8258-4ABB-AB23-0A8243099437}" v="2" dt="2022-10-24T08:12:54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64" autoAdjust="0"/>
    <p:restoredTop sz="86387" autoAdjust="0"/>
  </p:normalViewPr>
  <p:slideViewPr>
    <p:cSldViewPr snapToGrid="0">
      <p:cViewPr varScale="1">
        <p:scale>
          <a:sx n="70" d="100"/>
          <a:sy n="70" d="100"/>
        </p:scale>
        <p:origin x="965" y="43"/>
      </p:cViewPr>
      <p:guideLst/>
    </p:cSldViewPr>
  </p:slideViewPr>
  <p:outlineViewPr>
    <p:cViewPr>
      <p:scale>
        <a:sx n="33" d="100"/>
        <a:sy n="33" d="100"/>
      </p:scale>
      <p:origin x="0" y="-2989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770B-D572-4571-8AA3-AE95C2B45ACB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F7DD5-44AB-4999-BB4B-7C1FEB6463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3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69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4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Google Shape;149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12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7" name="Google Shape;157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13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5" name="Google Shape;165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14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4" name="Google Shape;454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5" name="Google Shape;455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15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2" name="Google Shape;462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63" name="Google Shape;463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16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0" name="Google Shape;47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1" name="Google Shape;47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17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8" name="Google Shape;478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9" name="Google Shape;479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18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6" name="Google Shape;486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7" name="Google Shape;487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19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4" name="Google Shape;494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5" name="Google Shape;495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7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3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2" name="Google Shape;50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3" name="Google Shape;503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21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0" name="Google Shape;51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1" name="Google Shape;511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22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8" name="Google Shape;518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19" name="Google Shape;519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23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6" name="Google Shape;526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27" name="Google Shape;527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24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4" name="Google Shape;534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5" name="Google Shape;535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25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2" name="Google Shape;542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3" name="Google Shape;543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26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0" name="Google Shape;550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1" name="Google Shape;551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27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8" name="Google Shape;558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9" name="Google Shape;559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28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6" name="Google Shape;566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1. Ανοιχτή συζήτηση απαλλαγμένη από κριτική: Ενθάρρυνση του κάθε μέλους της ομάδας να προσφέρει τις πραγματικές του θέσεις και να αξιολογεί ανοιχτά και με κριτική ματιά την κάθε ιδέα ή πρόταση 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2. Τα μέλη με μεγάλη επιρροή πρέπει να μην ασκούν την επιρροή τους, ώστε να ακούγονται όλες οι ιδέες.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3. Συζήτηση των ζητημάτων με άτομα εκτός ομάδας με στόχο τη συγκέντρωση γνωμών και αντιδράσεων </a:t>
            </a:r>
            <a:r>
              <a:rPr lang="el-GR" sz="1800" b="0" i="0" u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(π.χ. </a:t>
            </a: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χρήση εξωτερικών συμβούλων για αξιολόγηση των απόψεων της ομάδας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4. Ανάθεση του ρόλου του «δικηγόρου του διαβόλου» σε ένα ή περισσότερα μέλη με στόχο να ακούγονται πάντα και διαφορετικές απόψεις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5. Χρήση υπο-ομάδων για την ανάπτυξη εναλλακτικών λύσεων – ειδικά όταν είναι μεγάλες οι ομάδες πολλοί διστάζουν να πουν την άποψη τους)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6. Επανεξέταση της απόφασης πριν την υλοποίηση</a:t>
            </a:r>
            <a:endParaRPr sz="18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29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4" name="Google Shape;574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5" name="Google Shape;575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30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5" name="Google Shape;8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4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2" name="Google Shape;582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3" name="Google Shape;583;p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31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257e24f61e9_0_5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90" name="Google Shape;590;g257e24f61e9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endParaRPr dirty="0"/>
          </a:p>
        </p:txBody>
      </p:sp>
      <p:sp>
        <p:nvSpPr>
          <p:cNvPr id="93" name="Google Shape;9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7350" lvl="0" indent="-1524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endParaRPr dirty="0"/>
          </a:p>
        </p:txBody>
      </p:sp>
      <p:sp>
        <p:nvSpPr>
          <p:cNvPr id="101" name="Google Shape;10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7350" lvl="0" indent="-228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AutoNum type="arabicPeriod"/>
            </a:pPr>
            <a:endParaRPr dirty="0"/>
          </a:p>
        </p:txBody>
      </p:sp>
      <p:sp>
        <p:nvSpPr>
          <p:cNvPr id="109" name="Google Shape;10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7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17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2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9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04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6751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03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41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04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9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3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8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Tdttd7XTfQ&amp;feature=emb_titl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6816-068D-5908-7AED-C3177630B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9584" y="1728304"/>
            <a:ext cx="8915399" cy="1176052"/>
          </a:xfrm>
        </p:spPr>
        <p:txBody>
          <a:bodyPr>
            <a:normAutofit/>
          </a:bodyPr>
          <a:lstStyle/>
          <a:p>
            <a:r>
              <a:rPr lang="el-GR" sz="3500" dirty="0"/>
              <a:t>Ενότητα 8</a:t>
            </a:r>
            <a:br>
              <a:rPr lang="el-GR" sz="3500" dirty="0"/>
            </a:br>
            <a:r>
              <a:rPr lang="el-GR" sz="3500" dirty="0"/>
              <a:t>Στήνοντας μία επιτυχημένη ομάδα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8696C706-4E83-6B97-7724-51B146F89380}"/>
              </a:ext>
            </a:extLst>
          </p:cNvPr>
          <p:cNvSpPr txBox="1"/>
          <p:nvPr/>
        </p:nvSpPr>
        <p:spPr>
          <a:xfrm>
            <a:off x="2839584" y="3283923"/>
            <a:ext cx="9151167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300" dirty="0">
                <a:effectLst/>
              </a:rPr>
              <a:t>Το Πανεπιστήμιο Αιγαίου και η Βιβλιοθήκη του Πανεπιστημίου Κύπρου αναγνωρίζει ότι το παραγόμενο έργο, τα εργαλεία και η μεθοδολογία αποτελεί πνευματική ιδιοκτησία του </a:t>
            </a:r>
            <a:r>
              <a:rPr lang="el-GR" sz="1300" dirty="0" err="1">
                <a:effectLst/>
              </a:rPr>
              <a:t>Impact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Hub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Athens</a:t>
            </a:r>
            <a:r>
              <a:rPr lang="el-GR" sz="1300" dirty="0">
                <a:effectLst/>
              </a:rPr>
              <a:t>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</a:t>
            </a:r>
            <a:r>
              <a:rPr lang="el-GR" sz="1300" dirty="0" err="1">
                <a:effectLst/>
              </a:rPr>
              <a:t>consortium</a:t>
            </a:r>
            <a:r>
              <a:rPr lang="el-GR" sz="1300" dirty="0">
                <a:effectLst/>
              </a:rPr>
              <a:t> για χρήση σχετικά με την υλοποίηση του έργου «Διασυνοριακό Δίκτυο Προώθησης της Επιχειρηματικότητας σε </a:t>
            </a:r>
            <a:r>
              <a:rPr lang="el-GR" sz="1300" dirty="0" err="1">
                <a:effectLst/>
              </a:rPr>
              <a:t>Εντυπο</a:t>
            </a:r>
            <a:r>
              <a:rPr lang="el-GR" sz="1300" dirty="0">
                <a:effectLst/>
              </a:rPr>
              <a:t>-ανάπηρα Άτομα με χρήση Έξυπνων Εργαλείων πρόσβασης στις Βιβλιοθήκες»</a:t>
            </a:r>
            <a:r>
              <a:rPr lang="el-GR" sz="1300" b="1" dirty="0">
                <a:effectLst/>
              </a:rPr>
              <a:t> </a:t>
            </a:r>
            <a:r>
              <a:rPr lang="el-GR" sz="1300" dirty="0">
                <a:effectLst/>
              </a:rPr>
              <a:t>και του φοιτητικού τους κοινού.</a:t>
            </a:r>
            <a:br>
              <a:rPr lang="el-GR" sz="1300" dirty="0"/>
            </a:br>
            <a:endParaRPr lang="el-GR" sz="1300" dirty="0"/>
          </a:p>
          <a:p>
            <a:r>
              <a:rPr lang="el-GR" sz="1300" dirty="0">
                <a:effectLst/>
              </a:rPr>
              <a:t>Η χρήση πέραν των συμφωνημένων σκοπών και ατόμων  δεν επιτρέπεται χωρίς τη σύμφωνη γνώμη της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Impact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Hub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Athens</a:t>
            </a:r>
            <a:r>
              <a:rPr lang="el-GR" sz="1300" dirty="0">
                <a:solidFill>
                  <a:srgbClr val="000000"/>
                </a:solidFill>
                <a:effectLst/>
              </a:rPr>
              <a:t>.</a:t>
            </a:r>
            <a:endParaRPr lang="el-GR" sz="1300" dirty="0"/>
          </a:p>
        </p:txBody>
      </p:sp>
      <p:grpSp>
        <p:nvGrpSpPr>
          <p:cNvPr id="3" name="Ομάδα 2" descr="Λογότυπα του Πανεπιστημίου Αιγαίου, της Βιβλιοθήκης Πανεπιστημίου Κύπρου, του Εθνικού Μετσόβιου Πολυτεχνείου, της Παγκύπριας Οργάνωσης Τυφλών, και του Δήμου Μυκόνου">
            <a:extLst>
              <a:ext uri="{FF2B5EF4-FFF2-40B4-BE49-F238E27FC236}">
                <a16:creationId xmlns:a16="http://schemas.microsoft.com/office/drawing/2014/main" id="{AA2FACD3-C367-05FB-7134-113AFACC3A1B}"/>
              </a:ext>
            </a:extLst>
          </p:cNvPr>
          <p:cNvGrpSpPr/>
          <p:nvPr/>
        </p:nvGrpSpPr>
        <p:grpSpPr>
          <a:xfrm>
            <a:off x="2708956" y="255140"/>
            <a:ext cx="8438224" cy="843135"/>
            <a:chOff x="661387" y="3572329"/>
            <a:chExt cx="6853468" cy="662076"/>
          </a:xfrm>
        </p:grpSpPr>
        <p:pic>
          <p:nvPicPr>
            <p:cNvPr id="4" name="Εικόνα 3">
              <a:extLst>
                <a:ext uri="{FF2B5EF4-FFF2-40B4-BE49-F238E27FC236}">
                  <a16:creationId xmlns:a16="http://schemas.microsoft.com/office/drawing/2014/main" id="{A55B37E1-A95C-0138-42E9-791CCDA483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387" y="3629795"/>
              <a:ext cx="1256190" cy="523414"/>
            </a:xfrm>
            <a:prstGeom prst="rect">
              <a:avLst/>
            </a:prstGeom>
          </p:spPr>
        </p:pic>
        <p:pic>
          <p:nvPicPr>
            <p:cNvPr id="5" name="Εικόνα 4">
              <a:extLst>
                <a:ext uri="{FF2B5EF4-FFF2-40B4-BE49-F238E27FC236}">
                  <a16:creationId xmlns:a16="http://schemas.microsoft.com/office/drawing/2014/main" id="{9DE3A16A-3FA8-3F17-C650-1BA98A9C4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965" y="3572329"/>
              <a:ext cx="925890" cy="593519"/>
            </a:xfrm>
            <a:prstGeom prst="rect">
              <a:avLst/>
            </a:prstGeom>
          </p:spPr>
        </p:pic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id="{E60FED9E-BBAD-15F2-9594-58B549FC0A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6155" y="3589863"/>
              <a:ext cx="925890" cy="644542"/>
            </a:xfrm>
            <a:prstGeom prst="rect">
              <a:avLst/>
            </a:prstGeom>
          </p:spPr>
        </p:pic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55718AD7-FA39-4A2D-6303-C54AF704F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87518" y="3684510"/>
              <a:ext cx="1998637" cy="483187"/>
            </a:xfrm>
            <a:prstGeom prst="rect">
              <a:avLst/>
            </a:prstGeom>
          </p:spPr>
        </p:pic>
        <p:pic>
          <p:nvPicPr>
            <p:cNvPr id="9" name="Εικόνα 9">
              <a:extLst>
                <a:ext uri="{FF2B5EF4-FFF2-40B4-BE49-F238E27FC236}">
                  <a16:creationId xmlns:a16="http://schemas.microsoft.com/office/drawing/2014/main" id="{0E56BD49-D3A7-7FAE-DDC2-BC8270597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4497" y="3642434"/>
              <a:ext cx="1735529" cy="523414"/>
            </a:xfrm>
            <a:prstGeom prst="rect">
              <a:avLst/>
            </a:prstGeom>
          </p:spPr>
        </p:pic>
      </p:grpSp>
      <p:pic>
        <p:nvPicPr>
          <p:cNvPr id="7" name="Picture 6" descr="Λογότυπο προγράμματος Όμηρος">
            <a:extLst>
              <a:ext uri="{FF2B5EF4-FFF2-40B4-BE49-F238E27FC236}">
                <a16:creationId xmlns:a16="http://schemas.microsoft.com/office/drawing/2014/main" id="{C6D9B908-E926-E120-BBFA-FC97D8E925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956" y="5193405"/>
            <a:ext cx="8619899" cy="152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5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>
            <a:spLocks noGrp="1"/>
          </p:cNvSpPr>
          <p:nvPr>
            <p:ph type="title"/>
          </p:nvPr>
        </p:nvSpPr>
        <p:spPr>
          <a:xfrm>
            <a:off x="2483963" y="628507"/>
            <a:ext cx="9601200" cy="5404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Πώς σχηματίζεται μία ομάδα (3/4)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36" name="Google Shape;136;p23"/>
          <p:cNvSpPr txBox="1">
            <a:spLocks noGrp="1"/>
          </p:cNvSpPr>
          <p:nvPr>
            <p:ph type="body" idx="1"/>
          </p:nvPr>
        </p:nvSpPr>
        <p:spPr>
          <a:xfrm>
            <a:off x="2483963" y="1638692"/>
            <a:ext cx="9007311" cy="416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 τρίτος παράγοντας που πρέπει να εξετάσουμε είναι οι </a:t>
            </a:r>
            <a:r>
              <a:rPr lang="el-GR" b="1" dirty="0">
                <a:solidFill>
                  <a:schemeClr val="dk1"/>
                </a:solidFill>
              </a:rPr>
              <a:t>προσωπικότητες</a:t>
            </a:r>
            <a:r>
              <a:rPr lang="el-GR" dirty="0">
                <a:solidFill>
                  <a:schemeClr val="dk1"/>
                </a:solidFill>
              </a:rPr>
              <a:t> των μελών της ομάδας.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Υψηλά επίπεδα προσήνειας, εξωστρέφειας, και συναισθηματικής σταθερότητας οδηγούν σε επιτυχημένες ομάδες. Θετικό στοιχείο είναι και η δεκτικότητα σε νέες εμπειρίες 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Τα άτομα με υψηλά επίπεδα ευσυνειδησίας μπορεί να οδηγηθούν σε συγκρούσεις με λιγότερα ευσυνείδητα άτομα (τα οποία πρέπει να κάνουν την δουλειά τους και ίσως την παραμελούν) 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37" name="Google Shape;137;p23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10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2446256" y="563251"/>
            <a:ext cx="9016738" cy="61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Πώς σχηματίζεται μία ομάδα (4/4)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44" name="Google Shape;144;p24"/>
          <p:cNvSpPr txBox="1">
            <a:spLocks noGrp="1"/>
          </p:cNvSpPr>
          <p:nvPr>
            <p:ph type="body" idx="1"/>
          </p:nvPr>
        </p:nvSpPr>
        <p:spPr>
          <a:xfrm>
            <a:off x="2531097" y="1572705"/>
            <a:ext cx="8931897" cy="416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 τέταρτος παράγοντας που πρέπει να εξετάσουμε είναι οι </a:t>
            </a:r>
            <a:r>
              <a:rPr lang="el-GR" b="1" dirty="0">
                <a:solidFill>
                  <a:schemeClr val="dk1"/>
                </a:solidFill>
              </a:rPr>
              <a:t>ρόλοι </a:t>
            </a:r>
            <a:r>
              <a:rPr lang="el-GR" dirty="0">
                <a:solidFill>
                  <a:schemeClr val="dk1"/>
                </a:solidFill>
              </a:rPr>
              <a:t>των μελών της ομάδας.</a:t>
            </a:r>
            <a:endParaRPr dirty="0">
              <a:solidFill>
                <a:schemeClr val="dk1"/>
              </a:solidFill>
            </a:endParaRPr>
          </a:p>
          <a:p>
            <a:pPr marL="347133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Ο τρόπος που αντιλαμβάνονται τα μέλη της ομάδας τον ρόλο τους και τις προσδοκίες επιδρά στη συμπεριφορά τους</a:t>
            </a:r>
          </a:p>
          <a:p>
            <a:pPr marL="347133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Επηρεαζόμαστε από το πως πιστεύουν οι άλλοι ότι πρέπει να συμπεριφερόμαστε</a:t>
            </a:r>
          </a:p>
          <a:p>
            <a:pPr marL="347133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Χαρακτηριστικό παράδειγμα για την επιρροή των ρόλων στους ανθρώπους είναι το “πείραμα συμμόρφωσης του </a:t>
            </a:r>
            <a:r>
              <a:rPr lang="el-GR" dirty="0" err="1">
                <a:solidFill>
                  <a:schemeClr val="dk1"/>
                </a:solidFill>
              </a:rPr>
              <a:t>Zimbardo</a:t>
            </a:r>
            <a:r>
              <a:rPr lang="el-GR" dirty="0">
                <a:solidFill>
                  <a:schemeClr val="dk1"/>
                </a:solidFill>
              </a:rPr>
              <a:t>». Εδώ μπορείτε να δείτε ένα σύντομο βίντεο </a:t>
            </a:r>
            <a:r>
              <a:rPr lang="el-GR" u="sng" dirty="0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https://www.youtube.com/watch?v=uTdttd7XTfQ&amp;feature=emb_title</a:t>
            </a:r>
            <a:r>
              <a:rPr lang="el-GR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5" name="Google Shape;145;p24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11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>
            <a:spLocks noGrp="1"/>
          </p:cNvSpPr>
          <p:nvPr>
            <p:ph type="title"/>
          </p:nvPr>
        </p:nvSpPr>
        <p:spPr>
          <a:xfrm>
            <a:off x="2493390" y="684213"/>
            <a:ext cx="9601200" cy="44541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Πείραμα συμμόρφωσης </a:t>
            </a:r>
            <a:r>
              <a:rPr lang="el-GR" sz="3000" b="1" dirty="0" err="1">
                <a:solidFill>
                  <a:srgbClr val="660033"/>
                </a:solidFill>
              </a:rPr>
              <a:t>Zimbardo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52" name="Google Shape;152;p25"/>
          <p:cNvSpPr txBox="1">
            <a:spLocks noGrp="1"/>
          </p:cNvSpPr>
          <p:nvPr>
            <p:ph type="body" idx="1"/>
          </p:nvPr>
        </p:nvSpPr>
        <p:spPr>
          <a:xfrm>
            <a:off x="2493390" y="1638200"/>
            <a:ext cx="9054445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Οι ρόλοι ενδέχεται να ανασύρουν στερεότυπα συγκεκριμένων συμπεριφορών που μπορεί να μην υπαγορεύουν οι προσωπικότητες μας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Η ατομική συμπεριφορά επηρεάζεται ιδιαίτερα από κοινωνικές και άλλες παραμέτρους του κοινωνικού περιβάλλοντος περισσότερο ίσως από τα χαρακτηριστικά της προσωπικότητας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53" name="Google Shape;153;p25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12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>
            <a:spLocks noGrp="1"/>
          </p:cNvSpPr>
          <p:nvPr>
            <p:ph type="title"/>
          </p:nvPr>
        </p:nvSpPr>
        <p:spPr>
          <a:xfrm>
            <a:off x="2455683" y="629239"/>
            <a:ext cx="9016738" cy="5585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Οι ρόλοι των μελών μίας ομάδας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60" name="Google Shape;160;p26"/>
          <p:cNvSpPr txBox="1">
            <a:spLocks noGrp="1"/>
          </p:cNvSpPr>
          <p:nvPr>
            <p:ph type="body" idx="1"/>
          </p:nvPr>
        </p:nvSpPr>
        <p:spPr>
          <a:xfrm>
            <a:off x="2455683" y="1724073"/>
            <a:ext cx="9016738" cy="340985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Οι αποτελεσματικές ομάδες περιλαμβάνουν έναν συνδυασμό ατόμων ικανών να εργασθούν σε διαφορετικούς ρόλους 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Υψηλή απόδοση = ισορροπία των ρόλων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13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>
            <a:spLocks noGrp="1"/>
          </p:cNvSpPr>
          <p:nvPr>
            <p:ph type="title"/>
          </p:nvPr>
        </p:nvSpPr>
        <p:spPr>
          <a:xfrm>
            <a:off x="1705009" y="442590"/>
            <a:ext cx="9601200" cy="6634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Οι 9 ρόλοι των μελών μίας ομάδας (</a:t>
            </a:r>
            <a:r>
              <a:rPr lang="el-GR" sz="3000" b="1" dirty="0" err="1">
                <a:solidFill>
                  <a:srgbClr val="660033"/>
                </a:solidFill>
              </a:rPr>
              <a:t>Belbin</a:t>
            </a:r>
            <a:r>
              <a:rPr lang="el-GR" sz="3000" b="1" dirty="0">
                <a:solidFill>
                  <a:srgbClr val="660033"/>
                </a:solidFill>
              </a:rPr>
              <a:t>, 2012)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51" name="Google Shape;451;p27"/>
          <p:cNvSpPr txBox="1"/>
          <p:nvPr/>
        </p:nvSpPr>
        <p:spPr>
          <a:xfrm>
            <a:off x="8805469" y="1435211"/>
            <a:ext cx="3197926" cy="50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>
              <a:lnSpc>
                <a:spcPct val="94000"/>
              </a:lnSpc>
              <a:buClr>
                <a:schemeClr val="dk2"/>
              </a:buClr>
              <a:buSzPts val="1500"/>
            </a:pPr>
            <a:r>
              <a:rPr lang="el-GR" dirty="0">
                <a:solidFill>
                  <a:schemeClr val="dk1"/>
                </a:solidFill>
              </a:rPr>
              <a:t>Η εικόνα δείχνει τους 9 ρόλους των μελών, οι οποίοι είναι οι εξής:</a:t>
            </a:r>
            <a:endParaRPr dirty="0">
              <a:solidFill>
                <a:schemeClr val="dk1"/>
              </a:solidFill>
            </a:endParaRP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Διεκπεραιωτής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Συντονιστής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Διαμορφωτής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Δημιουργικός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Ειδικός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Εξερευνητής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Αξιολογητής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Ομαδικός</a:t>
            </a:r>
          </a:p>
          <a:p>
            <a:pPr marL="306916" indent="-285750">
              <a:lnSpc>
                <a:spcPct val="94000"/>
              </a:lnSpc>
              <a:spcBef>
                <a:spcPts val="1200"/>
              </a:spcBef>
              <a:buClr>
                <a:schemeClr val="dk1"/>
              </a:buClr>
              <a:buSzPts val="1350"/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dk1"/>
                </a:solidFill>
              </a:rPr>
              <a:t>Ολοκληρωτής</a:t>
            </a:r>
            <a:endParaRPr dirty="0">
              <a:solidFill>
                <a:schemeClr val="dk1"/>
              </a:solidFill>
            </a:endParaRPr>
          </a:p>
          <a:p>
            <a:pPr marL="389457" indent="-253994">
              <a:lnSpc>
                <a:spcPct val="94000"/>
              </a:lnSpc>
              <a:spcBef>
                <a:spcPts val="1200"/>
              </a:spcBef>
              <a:buClr>
                <a:schemeClr val="dk2"/>
              </a:buClr>
              <a:buSzPts val="1500"/>
            </a:pPr>
            <a:endParaRPr dirty="0">
              <a:solidFill>
                <a:schemeClr val="dk1"/>
              </a:solidFill>
            </a:endParaRPr>
          </a:p>
        </p:txBody>
      </p:sp>
      <p:grpSp>
        <p:nvGrpSpPr>
          <p:cNvPr id="170" name="Google Shape;170;p27" descr="Κωμική απεικόνιση των 9 ρόλων των μελών μίας ομάδας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1873311" y="1433378"/>
            <a:ext cx="6727195" cy="3825595"/>
            <a:chOff x="835462" y="2082404"/>
            <a:chExt cx="7336938" cy="3804046"/>
          </a:xfrm>
        </p:grpSpPr>
        <p:sp>
          <p:nvSpPr>
            <p:cNvPr id="171" name="Google Shape;171;p27"/>
            <p:cNvSpPr/>
            <p:nvPr/>
          </p:nvSpPr>
          <p:spPr>
            <a:xfrm>
              <a:off x="1657350" y="5543550"/>
              <a:ext cx="1428750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27"/>
            <p:cNvSpPr/>
            <p:nvPr/>
          </p:nvSpPr>
          <p:spPr>
            <a:xfrm>
              <a:off x="3486150" y="5543550"/>
              <a:ext cx="21717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27"/>
            <p:cNvSpPr/>
            <p:nvPr/>
          </p:nvSpPr>
          <p:spPr>
            <a:xfrm>
              <a:off x="1657350" y="5543550"/>
              <a:ext cx="1428750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7"/>
            <p:cNvSpPr/>
            <p:nvPr/>
          </p:nvSpPr>
          <p:spPr>
            <a:xfrm>
              <a:off x="3486150" y="5543550"/>
              <a:ext cx="21717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75" name="Google Shape;175;p27"/>
            <p:cNvCxnSpPr/>
            <p:nvPr/>
          </p:nvCxnSpPr>
          <p:spPr>
            <a:xfrm>
              <a:off x="835462" y="2082404"/>
              <a:ext cx="6115050" cy="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76" name="Google Shape;176;p27"/>
            <p:cNvGrpSpPr/>
            <p:nvPr/>
          </p:nvGrpSpPr>
          <p:grpSpPr>
            <a:xfrm>
              <a:off x="1052156" y="2302670"/>
              <a:ext cx="1154906" cy="954881"/>
              <a:chOff x="422" y="1214"/>
              <a:chExt cx="970" cy="802"/>
            </a:xfrm>
          </p:grpSpPr>
          <p:sp>
            <p:nvSpPr>
              <p:cNvPr id="177" name="Google Shape;177;p27"/>
              <p:cNvSpPr/>
              <p:nvPr/>
            </p:nvSpPr>
            <p:spPr>
              <a:xfrm>
                <a:off x="938" y="1856"/>
                <a:ext cx="449" cy="147"/>
              </a:xfrm>
              <a:custGeom>
                <a:avLst/>
                <a:gdLst/>
                <a:ahLst/>
                <a:cxnLst/>
                <a:rect l="l" t="t" r="r" b="b"/>
                <a:pathLst>
                  <a:path w="449" h="147" extrusionOk="0">
                    <a:moveTo>
                      <a:pt x="131" y="26"/>
                    </a:moveTo>
                    <a:lnTo>
                      <a:pt x="173" y="20"/>
                    </a:lnTo>
                    <a:lnTo>
                      <a:pt x="228" y="0"/>
                    </a:lnTo>
                    <a:lnTo>
                      <a:pt x="268" y="12"/>
                    </a:lnTo>
                    <a:lnTo>
                      <a:pt x="325" y="19"/>
                    </a:lnTo>
                    <a:lnTo>
                      <a:pt x="389" y="30"/>
                    </a:lnTo>
                    <a:lnTo>
                      <a:pt x="448" y="51"/>
                    </a:lnTo>
                    <a:lnTo>
                      <a:pt x="401" y="62"/>
                    </a:lnTo>
                    <a:lnTo>
                      <a:pt x="356" y="82"/>
                    </a:lnTo>
                    <a:lnTo>
                      <a:pt x="305" y="112"/>
                    </a:lnTo>
                    <a:lnTo>
                      <a:pt x="256" y="135"/>
                    </a:lnTo>
                    <a:lnTo>
                      <a:pt x="198" y="146"/>
                    </a:lnTo>
                    <a:lnTo>
                      <a:pt x="112" y="115"/>
                    </a:lnTo>
                    <a:lnTo>
                      <a:pt x="46" y="94"/>
                    </a:lnTo>
                    <a:lnTo>
                      <a:pt x="0" y="86"/>
                    </a:lnTo>
                    <a:lnTo>
                      <a:pt x="119" y="32"/>
                    </a:lnTo>
                    <a:lnTo>
                      <a:pt x="131" y="2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78;p27"/>
              <p:cNvSpPr/>
              <p:nvPr/>
            </p:nvSpPr>
            <p:spPr>
              <a:xfrm>
                <a:off x="425" y="1849"/>
                <a:ext cx="371" cy="157"/>
              </a:xfrm>
              <a:custGeom>
                <a:avLst/>
                <a:gdLst/>
                <a:ahLst/>
                <a:cxnLst/>
                <a:rect l="l" t="t" r="r" b="b"/>
                <a:pathLst>
                  <a:path w="371" h="157" extrusionOk="0">
                    <a:moveTo>
                      <a:pt x="213" y="0"/>
                    </a:moveTo>
                    <a:lnTo>
                      <a:pt x="245" y="18"/>
                    </a:lnTo>
                    <a:lnTo>
                      <a:pt x="260" y="18"/>
                    </a:lnTo>
                    <a:lnTo>
                      <a:pt x="370" y="40"/>
                    </a:lnTo>
                    <a:lnTo>
                      <a:pt x="361" y="84"/>
                    </a:lnTo>
                    <a:lnTo>
                      <a:pt x="299" y="123"/>
                    </a:lnTo>
                    <a:lnTo>
                      <a:pt x="264" y="156"/>
                    </a:lnTo>
                    <a:lnTo>
                      <a:pt x="209" y="141"/>
                    </a:lnTo>
                    <a:lnTo>
                      <a:pt x="135" y="122"/>
                    </a:lnTo>
                    <a:lnTo>
                      <a:pt x="34" y="76"/>
                    </a:lnTo>
                    <a:lnTo>
                      <a:pt x="0" y="67"/>
                    </a:lnTo>
                    <a:lnTo>
                      <a:pt x="73" y="43"/>
                    </a:lnTo>
                    <a:lnTo>
                      <a:pt x="139" y="34"/>
                    </a:lnTo>
                    <a:lnTo>
                      <a:pt x="207" y="2"/>
                    </a:lnTo>
                    <a:lnTo>
                      <a:pt x="213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179;p27"/>
              <p:cNvSpPr/>
              <p:nvPr/>
            </p:nvSpPr>
            <p:spPr>
              <a:xfrm>
                <a:off x="768" y="1688"/>
                <a:ext cx="412" cy="277"/>
              </a:xfrm>
              <a:custGeom>
                <a:avLst/>
                <a:gdLst/>
                <a:ahLst/>
                <a:cxnLst/>
                <a:rect l="l" t="t" r="r" b="b"/>
                <a:pathLst>
                  <a:path w="412" h="277" extrusionOk="0">
                    <a:moveTo>
                      <a:pt x="281" y="27"/>
                    </a:moveTo>
                    <a:lnTo>
                      <a:pt x="194" y="54"/>
                    </a:lnTo>
                    <a:lnTo>
                      <a:pt x="177" y="106"/>
                    </a:lnTo>
                    <a:lnTo>
                      <a:pt x="2" y="151"/>
                    </a:lnTo>
                    <a:lnTo>
                      <a:pt x="0" y="209"/>
                    </a:lnTo>
                    <a:lnTo>
                      <a:pt x="155" y="276"/>
                    </a:lnTo>
                    <a:lnTo>
                      <a:pt x="310" y="209"/>
                    </a:lnTo>
                    <a:lnTo>
                      <a:pt x="312" y="176"/>
                    </a:lnTo>
                    <a:lnTo>
                      <a:pt x="353" y="159"/>
                    </a:lnTo>
                    <a:lnTo>
                      <a:pt x="411" y="34"/>
                    </a:lnTo>
                    <a:lnTo>
                      <a:pt x="366" y="0"/>
                    </a:lnTo>
                    <a:lnTo>
                      <a:pt x="281" y="2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27"/>
              <p:cNvSpPr/>
              <p:nvPr/>
            </p:nvSpPr>
            <p:spPr>
              <a:xfrm>
                <a:off x="750" y="1547"/>
                <a:ext cx="363" cy="259"/>
              </a:xfrm>
              <a:custGeom>
                <a:avLst/>
                <a:gdLst/>
                <a:ahLst/>
                <a:cxnLst/>
                <a:rect l="l" t="t" r="r" b="b"/>
                <a:pathLst>
                  <a:path w="363" h="259" extrusionOk="0">
                    <a:moveTo>
                      <a:pt x="135" y="2"/>
                    </a:moveTo>
                    <a:lnTo>
                      <a:pt x="124" y="7"/>
                    </a:lnTo>
                    <a:lnTo>
                      <a:pt x="123" y="23"/>
                    </a:lnTo>
                    <a:lnTo>
                      <a:pt x="120" y="35"/>
                    </a:lnTo>
                    <a:lnTo>
                      <a:pt x="108" y="33"/>
                    </a:lnTo>
                    <a:lnTo>
                      <a:pt x="95" y="33"/>
                    </a:lnTo>
                    <a:lnTo>
                      <a:pt x="88" y="34"/>
                    </a:lnTo>
                    <a:lnTo>
                      <a:pt x="78" y="41"/>
                    </a:lnTo>
                    <a:lnTo>
                      <a:pt x="63" y="37"/>
                    </a:lnTo>
                    <a:lnTo>
                      <a:pt x="48" y="37"/>
                    </a:lnTo>
                    <a:lnTo>
                      <a:pt x="42" y="44"/>
                    </a:lnTo>
                    <a:lnTo>
                      <a:pt x="39" y="51"/>
                    </a:lnTo>
                    <a:lnTo>
                      <a:pt x="42" y="59"/>
                    </a:lnTo>
                    <a:lnTo>
                      <a:pt x="23" y="66"/>
                    </a:lnTo>
                    <a:lnTo>
                      <a:pt x="10" y="70"/>
                    </a:lnTo>
                    <a:lnTo>
                      <a:pt x="3" y="80"/>
                    </a:lnTo>
                    <a:lnTo>
                      <a:pt x="0" y="90"/>
                    </a:lnTo>
                    <a:lnTo>
                      <a:pt x="96" y="125"/>
                    </a:lnTo>
                    <a:lnTo>
                      <a:pt x="123" y="258"/>
                    </a:lnTo>
                    <a:lnTo>
                      <a:pt x="199" y="242"/>
                    </a:lnTo>
                    <a:lnTo>
                      <a:pt x="212" y="194"/>
                    </a:lnTo>
                    <a:lnTo>
                      <a:pt x="282" y="172"/>
                    </a:lnTo>
                    <a:lnTo>
                      <a:pt x="283" y="148"/>
                    </a:lnTo>
                    <a:lnTo>
                      <a:pt x="313" y="136"/>
                    </a:lnTo>
                    <a:lnTo>
                      <a:pt x="334" y="137"/>
                    </a:lnTo>
                    <a:lnTo>
                      <a:pt x="342" y="130"/>
                    </a:lnTo>
                    <a:lnTo>
                      <a:pt x="355" y="133"/>
                    </a:lnTo>
                    <a:lnTo>
                      <a:pt x="362" y="121"/>
                    </a:lnTo>
                    <a:lnTo>
                      <a:pt x="346" y="93"/>
                    </a:lnTo>
                    <a:lnTo>
                      <a:pt x="328" y="77"/>
                    </a:lnTo>
                    <a:lnTo>
                      <a:pt x="314" y="70"/>
                    </a:lnTo>
                    <a:lnTo>
                      <a:pt x="323" y="51"/>
                    </a:lnTo>
                    <a:lnTo>
                      <a:pt x="313" y="44"/>
                    </a:lnTo>
                    <a:lnTo>
                      <a:pt x="301" y="41"/>
                    </a:lnTo>
                    <a:lnTo>
                      <a:pt x="284" y="44"/>
                    </a:lnTo>
                    <a:lnTo>
                      <a:pt x="271" y="47"/>
                    </a:lnTo>
                    <a:lnTo>
                      <a:pt x="256" y="42"/>
                    </a:lnTo>
                    <a:lnTo>
                      <a:pt x="240" y="42"/>
                    </a:lnTo>
                    <a:lnTo>
                      <a:pt x="229" y="41"/>
                    </a:lnTo>
                    <a:lnTo>
                      <a:pt x="237" y="28"/>
                    </a:lnTo>
                    <a:lnTo>
                      <a:pt x="237" y="15"/>
                    </a:lnTo>
                    <a:lnTo>
                      <a:pt x="231" y="9"/>
                    </a:lnTo>
                    <a:lnTo>
                      <a:pt x="215" y="0"/>
                    </a:lnTo>
                    <a:lnTo>
                      <a:pt x="135" y="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27"/>
              <p:cNvSpPr/>
              <p:nvPr/>
            </p:nvSpPr>
            <p:spPr>
              <a:xfrm>
                <a:off x="587" y="1582"/>
                <a:ext cx="303" cy="276"/>
              </a:xfrm>
              <a:custGeom>
                <a:avLst/>
                <a:gdLst/>
                <a:ahLst/>
                <a:cxnLst/>
                <a:rect l="l" t="t" r="r" b="b"/>
                <a:pathLst>
                  <a:path w="303" h="276" extrusionOk="0">
                    <a:moveTo>
                      <a:pt x="66" y="0"/>
                    </a:moveTo>
                    <a:lnTo>
                      <a:pt x="77" y="19"/>
                    </a:lnTo>
                    <a:lnTo>
                      <a:pt x="93" y="27"/>
                    </a:lnTo>
                    <a:lnTo>
                      <a:pt x="145" y="42"/>
                    </a:lnTo>
                    <a:lnTo>
                      <a:pt x="248" y="70"/>
                    </a:lnTo>
                    <a:lnTo>
                      <a:pt x="278" y="74"/>
                    </a:lnTo>
                    <a:lnTo>
                      <a:pt x="274" y="96"/>
                    </a:lnTo>
                    <a:lnTo>
                      <a:pt x="281" y="144"/>
                    </a:lnTo>
                    <a:lnTo>
                      <a:pt x="288" y="185"/>
                    </a:lnTo>
                    <a:lnTo>
                      <a:pt x="299" y="220"/>
                    </a:lnTo>
                    <a:lnTo>
                      <a:pt x="302" y="245"/>
                    </a:lnTo>
                    <a:lnTo>
                      <a:pt x="297" y="265"/>
                    </a:lnTo>
                    <a:lnTo>
                      <a:pt x="291" y="275"/>
                    </a:lnTo>
                    <a:lnTo>
                      <a:pt x="252" y="274"/>
                    </a:lnTo>
                    <a:lnTo>
                      <a:pt x="215" y="263"/>
                    </a:lnTo>
                    <a:lnTo>
                      <a:pt x="188" y="253"/>
                    </a:lnTo>
                    <a:lnTo>
                      <a:pt x="166" y="239"/>
                    </a:lnTo>
                    <a:lnTo>
                      <a:pt x="144" y="235"/>
                    </a:lnTo>
                    <a:lnTo>
                      <a:pt x="122" y="235"/>
                    </a:lnTo>
                    <a:lnTo>
                      <a:pt x="107" y="235"/>
                    </a:lnTo>
                    <a:lnTo>
                      <a:pt x="111" y="218"/>
                    </a:lnTo>
                    <a:lnTo>
                      <a:pt x="108" y="199"/>
                    </a:lnTo>
                    <a:lnTo>
                      <a:pt x="99" y="183"/>
                    </a:lnTo>
                    <a:lnTo>
                      <a:pt x="89" y="168"/>
                    </a:lnTo>
                    <a:lnTo>
                      <a:pt x="74" y="139"/>
                    </a:lnTo>
                    <a:lnTo>
                      <a:pt x="58" y="128"/>
                    </a:lnTo>
                    <a:lnTo>
                      <a:pt x="58" y="108"/>
                    </a:lnTo>
                    <a:lnTo>
                      <a:pt x="66" y="92"/>
                    </a:lnTo>
                    <a:lnTo>
                      <a:pt x="53" y="74"/>
                    </a:lnTo>
                    <a:lnTo>
                      <a:pt x="36" y="55"/>
                    </a:lnTo>
                    <a:lnTo>
                      <a:pt x="20" y="42"/>
                    </a:lnTo>
                    <a:lnTo>
                      <a:pt x="0" y="35"/>
                    </a:lnTo>
                    <a:lnTo>
                      <a:pt x="46" y="42"/>
                    </a:lnTo>
                    <a:lnTo>
                      <a:pt x="32" y="28"/>
                    </a:lnTo>
                    <a:lnTo>
                      <a:pt x="80" y="36"/>
                    </a:lnTo>
                    <a:lnTo>
                      <a:pt x="62" y="21"/>
                    </a:lnTo>
                    <a:lnTo>
                      <a:pt x="65" y="4"/>
                    </a:lnTo>
                    <a:lnTo>
                      <a:pt x="66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27"/>
              <p:cNvSpPr/>
              <p:nvPr/>
            </p:nvSpPr>
            <p:spPr>
              <a:xfrm>
                <a:off x="1027" y="1670"/>
                <a:ext cx="128" cy="77"/>
              </a:xfrm>
              <a:custGeom>
                <a:avLst/>
                <a:gdLst/>
                <a:ahLst/>
                <a:cxnLst/>
                <a:rect l="l" t="t" r="r" b="b"/>
                <a:pathLst>
                  <a:path w="128" h="77" extrusionOk="0">
                    <a:moveTo>
                      <a:pt x="1" y="41"/>
                    </a:moveTo>
                    <a:lnTo>
                      <a:pt x="8" y="24"/>
                    </a:lnTo>
                    <a:lnTo>
                      <a:pt x="23" y="14"/>
                    </a:lnTo>
                    <a:lnTo>
                      <a:pt x="36" y="13"/>
                    </a:lnTo>
                    <a:lnTo>
                      <a:pt x="48" y="13"/>
                    </a:lnTo>
                    <a:lnTo>
                      <a:pt x="56" y="9"/>
                    </a:lnTo>
                    <a:lnTo>
                      <a:pt x="68" y="10"/>
                    </a:lnTo>
                    <a:lnTo>
                      <a:pt x="72" y="13"/>
                    </a:lnTo>
                    <a:lnTo>
                      <a:pt x="79" y="2"/>
                    </a:lnTo>
                    <a:lnTo>
                      <a:pt x="84" y="0"/>
                    </a:lnTo>
                    <a:lnTo>
                      <a:pt x="97" y="3"/>
                    </a:lnTo>
                    <a:lnTo>
                      <a:pt x="111" y="13"/>
                    </a:lnTo>
                    <a:lnTo>
                      <a:pt x="119" y="24"/>
                    </a:lnTo>
                    <a:lnTo>
                      <a:pt x="123" y="34"/>
                    </a:lnTo>
                    <a:lnTo>
                      <a:pt x="127" y="44"/>
                    </a:lnTo>
                    <a:lnTo>
                      <a:pt x="118" y="41"/>
                    </a:lnTo>
                    <a:lnTo>
                      <a:pt x="106" y="39"/>
                    </a:lnTo>
                    <a:lnTo>
                      <a:pt x="99" y="34"/>
                    </a:lnTo>
                    <a:lnTo>
                      <a:pt x="88" y="27"/>
                    </a:lnTo>
                    <a:lnTo>
                      <a:pt x="99" y="44"/>
                    </a:lnTo>
                    <a:lnTo>
                      <a:pt x="99" y="57"/>
                    </a:lnTo>
                    <a:lnTo>
                      <a:pt x="99" y="60"/>
                    </a:lnTo>
                    <a:lnTo>
                      <a:pt x="97" y="65"/>
                    </a:lnTo>
                    <a:lnTo>
                      <a:pt x="84" y="60"/>
                    </a:lnTo>
                    <a:lnTo>
                      <a:pt x="72" y="53"/>
                    </a:lnTo>
                    <a:lnTo>
                      <a:pt x="76" y="64"/>
                    </a:lnTo>
                    <a:lnTo>
                      <a:pt x="71" y="71"/>
                    </a:lnTo>
                    <a:lnTo>
                      <a:pt x="68" y="76"/>
                    </a:lnTo>
                    <a:lnTo>
                      <a:pt x="56" y="65"/>
                    </a:lnTo>
                    <a:lnTo>
                      <a:pt x="48" y="55"/>
                    </a:lnTo>
                    <a:lnTo>
                      <a:pt x="40" y="49"/>
                    </a:lnTo>
                    <a:lnTo>
                      <a:pt x="30" y="44"/>
                    </a:lnTo>
                    <a:lnTo>
                      <a:pt x="15" y="45"/>
                    </a:lnTo>
                    <a:lnTo>
                      <a:pt x="0" y="49"/>
                    </a:lnTo>
                    <a:lnTo>
                      <a:pt x="1" y="41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27"/>
              <p:cNvSpPr/>
              <p:nvPr/>
            </p:nvSpPr>
            <p:spPr>
              <a:xfrm>
                <a:off x="577" y="1673"/>
                <a:ext cx="123" cy="114"/>
              </a:xfrm>
              <a:custGeom>
                <a:avLst/>
                <a:gdLst/>
                <a:ahLst/>
                <a:cxnLst/>
                <a:rect l="l" t="t" r="r" b="b"/>
                <a:pathLst>
                  <a:path w="123" h="114" extrusionOk="0">
                    <a:moveTo>
                      <a:pt x="114" y="7"/>
                    </a:moveTo>
                    <a:lnTo>
                      <a:pt x="93" y="2"/>
                    </a:lnTo>
                    <a:lnTo>
                      <a:pt x="72" y="0"/>
                    </a:lnTo>
                    <a:lnTo>
                      <a:pt x="55" y="7"/>
                    </a:lnTo>
                    <a:lnTo>
                      <a:pt x="35" y="18"/>
                    </a:lnTo>
                    <a:lnTo>
                      <a:pt x="39" y="27"/>
                    </a:lnTo>
                    <a:lnTo>
                      <a:pt x="56" y="31"/>
                    </a:lnTo>
                    <a:lnTo>
                      <a:pt x="65" y="33"/>
                    </a:lnTo>
                    <a:lnTo>
                      <a:pt x="44" y="46"/>
                    </a:lnTo>
                    <a:lnTo>
                      <a:pt x="42" y="53"/>
                    </a:lnTo>
                    <a:lnTo>
                      <a:pt x="46" y="59"/>
                    </a:lnTo>
                    <a:lnTo>
                      <a:pt x="59" y="61"/>
                    </a:lnTo>
                    <a:lnTo>
                      <a:pt x="42" y="69"/>
                    </a:lnTo>
                    <a:lnTo>
                      <a:pt x="32" y="74"/>
                    </a:lnTo>
                    <a:lnTo>
                      <a:pt x="36" y="82"/>
                    </a:lnTo>
                    <a:lnTo>
                      <a:pt x="47" y="84"/>
                    </a:lnTo>
                    <a:lnTo>
                      <a:pt x="7" y="97"/>
                    </a:lnTo>
                    <a:lnTo>
                      <a:pt x="0" y="105"/>
                    </a:lnTo>
                    <a:lnTo>
                      <a:pt x="1" y="113"/>
                    </a:lnTo>
                    <a:lnTo>
                      <a:pt x="19" y="108"/>
                    </a:lnTo>
                    <a:lnTo>
                      <a:pt x="56" y="91"/>
                    </a:lnTo>
                    <a:lnTo>
                      <a:pt x="91" y="91"/>
                    </a:lnTo>
                    <a:lnTo>
                      <a:pt x="102" y="82"/>
                    </a:lnTo>
                    <a:lnTo>
                      <a:pt x="101" y="74"/>
                    </a:lnTo>
                    <a:lnTo>
                      <a:pt x="91" y="70"/>
                    </a:lnTo>
                    <a:lnTo>
                      <a:pt x="80" y="66"/>
                    </a:lnTo>
                    <a:lnTo>
                      <a:pt x="102" y="55"/>
                    </a:lnTo>
                    <a:lnTo>
                      <a:pt x="118" y="48"/>
                    </a:lnTo>
                    <a:lnTo>
                      <a:pt x="122" y="41"/>
                    </a:lnTo>
                    <a:lnTo>
                      <a:pt x="121" y="33"/>
                    </a:lnTo>
                    <a:lnTo>
                      <a:pt x="102" y="33"/>
                    </a:lnTo>
                    <a:lnTo>
                      <a:pt x="88" y="34"/>
                    </a:lnTo>
                    <a:lnTo>
                      <a:pt x="69" y="37"/>
                    </a:lnTo>
                    <a:lnTo>
                      <a:pt x="74" y="27"/>
                    </a:lnTo>
                    <a:lnTo>
                      <a:pt x="98" y="15"/>
                    </a:lnTo>
                    <a:lnTo>
                      <a:pt x="109" y="14"/>
                    </a:lnTo>
                    <a:lnTo>
                      <a:pt x="114" y="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84;p27"/>
              <p:cNvSpPr/>
              <p:nvPr/>
            </p:nvSpPr>
            <p:spPr>
              <a:xfrm>
                <a:off x="713" y="1216"/>
                <a:ext cx="444" cy="344"/>
              </a:xfrm>
              <a:custGeom>
                <a:avLst/>
                <a:gdLst/>
                <a:ahLst/>
                <a:cxnLst/>
                <a:rect l="l" t="t" r="r" b="b"/>
                <a:pathLst>
                  <a:path w="444" h="344" extrusionOk="0">
                    <a:moveTo>
                      <a:pt x="251" y="13"/>
                    </a:moveTo>
                    <a:lnTo>
                      <a:pt x="243" y="2"/>
                    </a:lnTo>
                    <a:lnTo>
                      <a:pt x="231" y="0"/>
                    </a:lnTo>
                    <a:lnTo>
                      <a:pt x="205" y="2"/>
                    </a:lnTo>
                    <a:lnTo>
                      <a:pt x="160" y="14"/>
                    </a:lnTo>
                    <a:lnTo>
                      <a:pt x="133" y="37"/>
                    </a:lnTo>
                    <a:lnTo>
                      <a:pt x="126" y="65"/>
                    </a:lnTo>
                    <a:lnTo>
                      <a:pt x="105" y="79"/>
                    </a:lnTo>
                    <a:lnTo>
                      <a:pt x="95" y="91"/>
                    </a:lnTo>
                    <a:lnTo>
                      <a:pt x="95" y="104"/>
                    </a:lnTo>
                    <a:lnTo>
                      <a:pt x="102" y="111"/>
                    </a:lnTo>
                    <a:lnTo>
                      <a:pt x="92" y="122"/>
                    </a:lnTo>
                    <a:lnTo>
                      <a:pt x="90" y="134"/>
                    </a:lnTo>
                    <a:lnTo>
                      <a:pt x="90" y="149"/>
                    </a:lnTo>
                    <a:lnTo>
                      <a:pt x="95" y="155"/>
                    </a:lnTo>
                    <a:lnTo>
                      <a:pt x="69" y="182"/>
                    </a:lnTo>
                    <a:lnTo>
                      <a:pt x="40" y="203"/>
                    </a:lnTo>
                    <a:lnTo>
                      <a:pt x="14" y="224"/>
                    </a:lnTo>
                    <a:lnTo>
                      <a:pt x="0" y="249"/>
                    </a:lnTo>
                    <a:lnTo>
                      <a:pt x="0" y="269"/>
                    </a:lnTo>
                    <a:lnTo>
                      <a:pt x="0" y="292"/>
                    </a:lnTo>
                    <a:lnTo>
                      <a:pt x="9" y="304"/>
                    </a:lnTo>
                    <a:lnTo>
                      <a:pt x="10" y="284"/>
                    </a:lnTo>
                    <a:lnTo>
                      <a:pt x="19" y="266"/>
                    </a:lnTo>
                    <a:lnTo>
                      <a:pt x="17" y="292"/>
                    </a:lnTo>
                    <a:lnTo>
                      <a:pt x="27" y="310"/>
                    </a:lnTo>
                    <a:lnTo>
                      <a:pt x="35" y="318"/>
                    </a:lnTo>
                    <a:lnTo>
                      <a:pt x="46" y="309"/>
                    </a:lnTo>
                    <a:lnTo>
                      <a:pt x="58" y="321"/>
                    </a:lnTo>
                    <a:lnTo>
                      <a:pt x="73" y="329"/>
                    </a:lnTo>
                    <a:lnTo>
                      <a:pt x="83" y="329"/>
                    </a:lnTo>
                    <a:lnTo>
                      <a:pt x="94" y="322"/>
                    </a:lnTo>
                    <a:lnTo>
                      <a:pt x="110" y="328"/>
                    </a:lnTo>
                    <a:lnTo>
                      <a:pt x="131" y="332"/>
                    </a:lnTo>
                    <a:lnTo>
                      <a:pt x="155" y="335"/>
                    </a:lnTo>
                    <a:lnTo>
                      <a:pt x="230" y="338"/>
                    </a:lnTo>
                    <a:lnTo>
                      <a:pt x="293" y="335"/>
                    </a:lnTo>
                    <a:lnTo>
                      <a:pt x="295" y="343"/>
                    </a:lnTo>
                    <a:lnTo>
                      <a:pt x="315" y="332"/>
                    </a:lnTo>
                    <a:lnTo>
                      <a:pt x="334" y="329"/>
                    </a:lnTo>
                    <a:lnTo>
                      <a:pt x="355" y="328"/>
                    </a:lnTo>
                    <a:lnTo>
                      <a:pt x="370" y="318"/>
                    </a:lnTo>
                    <a:lnTo>
                      <a:pt x="382" y="318"/>
                    </a:lnTo>
                    <a:lnTo>
                      <a:pt x="402" y="305"/>
                    </a:lnTo>
                    <a:lnTo>
                      <a:pt x="417" y="284"/>
                    </a:lnTo>
                    <a:lnTo>
                      <a:pt x="427" y="262"/>
                    </a:lnTo>
                    <a:lnTo>
                      <a:pt x="438" y="246"/>
                    </a:lnTo>
                    <a:lnTo>
                      <a:pt x="443" y="229"/>
                    </a:lnTo>
                    <a:lnTo>
                      <a:pt x="438" y="210"/>
                    </a:lnTo>
                    <a:lnTo>
                      <a:pt x="425" y="195"/>
                    </a:lnTo>
                    <a:lnTo>
                      <a:pt x="411" y="181"/>
                    </a:lnTo>
                    <a:lnTo>
                      <a:pt x="394" y="168"/>
                    </a:lnTo>
                    <a:lnTo>
                      <a:pt x="375" y="155"/>
                    </a:lnTo>
                    <a:lnTo>
                      <a:pt x="363" y="144"/>
                    </a:lnTo>
                    <a:lnTo>
                      <a:pt x="375" y="137"/>
                    </a:lnTo>
                    <a:lnTo>
                      <a:pt x="366" y="131"/>
                    </a:lnTo>
                    <a:lnTo>
                      <a:pt x="387" y="125"/>
                    </a:lnTo>
                    <a:lnTo>
                      <a:pt x="367" y="114"/>
                    </a:lnTo>
                    <a:lnTo>
                      <a:pt x="359" y="104"/>
                    </a:lnTo>
                    <a:lnTo>
                      <a:pt x="363" y="86"/>
                    </a:lnTo>
                    <a:lnTo>
                      <a:pt x="362" y="65"/>
                    </a:lnTo>
                    <a:lnTo>
                      <a:pt x="360" y="49"/>
                    </a:lnTo>
                    <a:lnTo>
                      <a:pt x="348" y="37"/>
                    </a:lnTo>
                    <a:lnTo>
                      <a:pt x="333" y="28"/>
                    </a:lnTo>
                    <a:lnTo>
                      <a:pt x="314" y="21"/>
                    </a:lnTo>
                    <a:lnTo>
                      <a:pt x="302" y="19"/>
                    </a:lnTo>
                    <a:lnTo>
                      <a:pt x="286" y="19"/>
                    </a:lnTo>
                    <a:lnTo>
                      <a:pt x="285" y="13"/>
                    </a:lnTo>
                    <a:lnTo>
                      <a:pt x="277" y="8"/>
                    </a:lnTo>
                    <a:lnTo>
                      <a:pt x="265" y="8"/>
                    </a:lnTo>
                    <a:lnTo>
                      <a:pt x="255" y="11"/>
                    </a:lnTo>
                    <a:lnTo>
                      <a:pt x="251" y="13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27"/>
              <p:cNvSpPr/>
              <p:nvPr/>
            </p:nvSpPr>
            <p:spPr>
              <a:xfrm>
                <a:off x="824" y="1279"/>
                <a:ext cx="254" cy="315"/>
              </a:xfrm>
              <a:custGeom>
                <a:avLst/>
                <a:gdLst/>
                <a:ahLst/>
                <a:cxnLst/>
                <a:rect l="l" t="t" r="r" b="b"/>
                <a:pathLst>
                  <a:path w="254" h="315" extrusionOk="0">
                    <a:moveTo>
                      <a:pt x="144" y="0"/>
                    </a:moveTo>
                    <a:lnTo>
                      <a:pt x="119" y="17"/>
                    </a:lnTo>
                    <a:lnTo>
                      <a:pt x="86" y="26"/>
                    </a:lnTo>
                    <a:lnTo>
                      <a:pt x="49" y="36"/>
                    </a:lnTo>
                    <a:lnTo>
                      <a:pt x="29" y="46"/>
                    </a:lnTo>
                    <a:lnTo>
                      <a:pt x="34" y="69"/>
                    </a:lnTo>
                    <a:lnTo>
                      <a:pt x="23" y="93"/>
                    </a:lnTo>
                    <a:lnTo>
                      <a:pt x="5" y="138"/>
                    </a:lnTo>
                    <a:lnTo>
                      <a:pt x="0" y="170"/>
                    </a:lnTo>
                    <a:lnTo>
                      <a:pt x="3" y="202"/>
                    </a:lnTo>
                    <a:lnTo>
                      <a:pt x="17" y="222"/>
                    </a:lnTo>
                    <a:lnTo>
                      <a:pt x="40" y="243"/>
                    </a:lnTo>
                    <a:lnTo>
                      <a:pt x="65" y="261"/>
                    </a:lnTo>
                    <a:lnTo>
                      <a:pt x="68" y="296"/>
                    </a:lnTo>
                    <a:lnTo>
                      <a:pt x="76" y="307"/>
                    </a:lnTo>
                    <a:lnTo>
                      <a:pt x="93" y="314"/>
                    </a:lnTo>
                    <a:lnTo>
                      <a:pt x="113" y="310"/>
                    </a:lnTo>
                    <a:lnTo>
                      <a:pt x="133" y="300"/>
                    </a:lnTo>
                    <a:lnTo>
                      <a:pt x="141" y="288"/>
                    </a:lnTo>
                    <a:lnTo>
                      <a:pt x="149" y="271"/>
                    </a:lnTo>
                    <a:lnTo>
                      <a:pt x="179" y="256"/>
                    </a:lnTo>
                    <a:lnTo>
                      <a:pt x="214" y="232"/>
                    </a:lnTo>
                    <a:lnTo>
                      <a:pt x="234" y="205"/>
                    </a:lnTo>
                    <a:lnTo>
                      <a:pt x="252" y="177"/>
                    </a:lnTo>
                    <a:lnTo>
                      <a:pt x="253" y="138"/>
                    </a:lnTo>
                    <a:lnTo>
                      <a:pt x="232" y="115"/>
                    </a:lnTo>
                    <a:lnTo>
                      <a:pt x="224" y="96"/>
                    </a:lnTo>
                    <a:lnTo>
                      <a:pt x="214" y="63"/>
                    </a:lnTo>
                    <a:lnTo>
                      <a:pt x="208" y="41"/>
                    </a:lnTo>
                    <a:lnTo>
                      <a:pt x="171" y="29"/>
                    </a:lnTo>
                    <a:lnTo>
                      <a:pt x="157" y="15"/>
                    </a:lnTo>
                    <a:lnTo>
                      <a:pt x="145" y="0"/>
                    </a:lnTo>
                    <a:lnTo>
                      <a:pt x="144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27"/>
              <p:cNvSpPr/>
              <p:nvPr/>
            </p:nvSpPr>
            <p:spPr>
              <a:xfrm>
                <a:off x="902" y="1486"/>
                <a:ext cx="82" cy="32"/>
              </a:xfrm>
              <a:custGeom>
                <a:avLst/>
                <a:gdLst/>
                <a:ahLst/>
                <a:cxnLst/>
                <a:rect l="l" t="t" r="r" b="b"/>
                <a:pathLst>
                  <a:path w="82" h="32" extrusionOk="0">
                    <a:moveTo>
                      <a:pt x="0" y="7"/>
                    </a:moveTo>
                    <a:lnTo>
                      <a:pt x="8" y="23"/>
                    </a:lnTo>
                    <a:lnTo>
                      <a:pt x="27" y="30"/>
                    </a:lnTo>
                    <a:lnTo>
                      <a:pt x="44" y="31"/>
                    </a:lnTo>
                    <a:lnTo>
                      <a:pt x="72" y="26"/>
                    </a:lnTo>
                    <a:lnTo>
                      <a:pt x="78" y="15"/>
                    </a:lnTo>
                    <a:lnTo>
                      <a:pt x="81" y="0"/>
                    </a:lnTo>
                    <a:lnTo>
                      <a:pt x="53" y="8"/>
                    </a:lnTo>
                    <a:lnTo>
                      <a:pt x="61" y="12"/>
                    </a:lnTo>
                    <a:lnTo>
                      <a:pt x="49" y="18"/>
                    </a:lnTo>
                    <a:lnTo>
                      <a:pt x="44" y="8"/>
                    </a:lnTo>
                    <a:lnTo>
                      <a:pt x="37" y="8"/>
                    </a:lnTo>
                    <a:lnTo>
                      <a:pt x="38" y="20"/>
                    </a:lnTo>
                    <a:lnTo>
                      <a:pt x="27" y="14"/>
                    </a:lnTo>
                    <a:lnTo>
                      <a:pt x="17" y="12"/>
                    </a:lnTo>
                    <a:lnTo>
                      <a:pt x="25" y="10"/>
                    </a:lnTo>
                    <a:lnTo>
                      <a:pt x="36" y="14"/>
                    </a:lnTo>
                    <a:lnTo>
                      <a:pt x="34" y="3"/>
                    </a:lnTo>
                    <a:lnTo>
                      <a:pt x="24" y="0"/>
                    </a:lnTo>
                    <a:lnTo>
                      <a:pt x="6" y="8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27"/>
              <p:cNvSpPr/>
              <p:nvPr/>
            </p:nvSpPr>
            <p:spPr>
              <a:xfrm>
                <a:off x="799" y="1214"/>
                <a:ext cx="204" cy="166"/>
              </a:xfrm>
              <a:custGeom>
                <a:avLst/>
                <a:gdLst/>
                <a:ahLst/>
                <a:cxnLst/>
                <a:rect l="l" t="t" r="r" b="b"/>
                <a:pathLst>
                  <a:path w="204" h="166" extrusionOk="0">
                    <a:moveTo>
                      <a:pt x="203" y="20"/>
                    </a:moveTo>
                    <a:lnTo>
                      <a:pt x="198" y="11"/>
                    </a:lnTo>
                    <a:lnTo>
                      <a:pt x="189" y="9"/>
                    </a:lnTo>
                    <a:lnTo>
                      <a:pt x="175" y="9"/>
                    </a:lnTo>
                    <a:lnTo>
                      <a:pt x="166" y="13"/>
                    </a:lnTo>
                    <a:lnTo>
                      <a:pt x="159" y="2"/>
                    </a:lnTo>
                    <a:lnTo>
                      <a:pt x="139" y="0"/>
                    </a:lnTo>
                    <a:lnTo>
                      <a:pt x="118" y="2"/>
                    </a:lnTo>
                    <a:lnTo>
                      <a:pt x="98" y="9"/>
                    </a:lnTo>
                    <a:lnTo>
                      <a:pt x="74" y="16"/>
                    </a:lnTo>
                    <a:lnTo>
                      <a:pt x="56" y="27"/>
                    </a:lnTo>
                    <a:lnTo>
                      <a:pt x="46" y="43"/>
                    </a:lnTo>
                    <a:lnTo>
                      <a:pt x="39" y="56"/>
                    </a:lnTo>
                    <a:lnTo>
                      <a:pt x="33" y="68"/>
                    </a:lnTo>
                    <a:lnTo>
                      <a:pt x="18" y="76"/>
                    </a:lnTo>
                    <a:lnTo>
                      <a:pt x="10" y="83"/>
                    </a:lnTo>
                    <a:lnTo>
                      <a:pt x="5" y="93"/>
                    </a:lnTo>
                    <a:lnTo>
                      <a:pt x="2" y="101"/>
                    </a:lnTo>
                    <a:lnTo>
                      <a:pt x="5" y="109"/>
                    </a:lnTo>
                    <a:lnTo>
                      <a:pt x="10" y="112"/>
                    </a:lnTo>
                    <a:lnTo>
                      <a:pt x="2" y="122"/>
                    </a:lnTo>
                    <a:lnTo>
                      <a:pt x="0" y="137"/>
                    </a:lnTo>
                    <a:lnTo>
                      <a:pt x="0" y="148"/>
                    </a:lnTo>
                    <a:lnTo>
                      <a:pt x="8" y="157"/>
                    </a:lnTo>
                    <a:lnTo>
                      <a:pt x="10" y="158"/>
                    </a:lnTo>
                    <a:lnTo>
                      <a:pt x="22" y="165"/>
                    </a:lnTo>
                    <a:lnTo>
                      <a:pt x="14" y="153"/>
                    </a:lnTo>
                    <a:lnTo>
                      <a:pt x="5" y="142"/>
                    </a:lnTo>
                    <a:lnTo>
                      <a:pt x="8" y="131"/>
                    </a:lnTo>
                    <a:lnTo>
                      <a:pt x="14" y="120"/>
                    </a:lnTo>
                    <a:lnTo>
                      <a:pt x="26" y="109"/>
                    </a:lnTo>
                    <a:lnTo>
                      <a:pt x="41" y="101"/>
                    </a:lnTo>
                    <a:lnTo>
                      <a:pt x="67" y="89"/>
                    </a:lnTo>
                    <a:lnTo>
                      <a:pt x="87" y="79"/>
                    </a:lnTo>
                    <a:lnTo>
                      <a:pt x="101" y="68"/>
                    </a:lnTo>
                    <a:lnTo>
                      <a:pt x="120" y="50"/>
                    </a:lnTo>
                    <a:lnTo>
                      <a:pt x="91" y="72"/>
                    </a:lnTo>
                    <a:lnTo>
                      <a:pt x="67" y="81"/>
                    </a:lnTo>
                    <a:lnTo>
                      <a:pt x="41" y="95"/>
                    </a:lnTo>
                    <a:lnTo>
                      <a:pt x="28" y="103"/>
                    </a:lnTo>
                    <a:lnTo>
                      <a:pt x="16" y="112"/>
                    </a:lnTo>
                    <a:lnTo>
                      <a:pt x="14" y="106"/>
                    </a:lnTo>
                    <a:lnTo>
                      <a:pt x="14" y="97"/>
                    </a:lnTo>
                    <a:lnTo>
                      <a:pt x="16" y="89"/>
                    </a:lnTo>
                    <a:lnTo>
                      <a:pt x="26" y="83"/>
                    </a:lnTo>
                    <a:lnTo>
                      <a:pt x="33" y="79"/>
                    </a:lnTo>
                    <a:lnTo>
                      <a:pt x="44" y="72"/>
                    </a:lnTo>
                    <a:lnTo>
                      <a:pt x="41" y="62"/>
                    </a:lnTo>
                    <a:lnTo>
                      <a:pt x="46" y="48"/>
                    </a:lnTo>
                    <a:lnTo>
                      <a:pt x="55" y="39"/>
                    </a:lnTo>
                    <a:lnTo>
                      <a:pt x="63" y="31"/>
                    </a:lnTo>
                    <a:lnTo>
                      <a:pt x="74" y="22"/>
                    </a:lnTo>
                    <a:lnTo>
                      <a:pt x="87" y="16"/>
                    </a:lnTo>
                    <a:lnTo>
                      <a:pt x="107" y="11"/>
                    </a:lnTo>
                    <a:lnTo>
                      <a:pt x="120" y="9"/>
                    </a:lnTo>
                    <a:lnTo>
                      <a:pt x="131" y="9"/>
                    </a:lnTo>
                    <a:lnTo>
                      <a:pt x="151" y="9"/>
                    </a:lnTo>
                    <a:lnTo>
                      <a:pt x="159" y="9"/>
                    </a:lnTo>
                    <a:lnTo>
                      <a:pt x="162" y="13"/>
                    </a:lnTo>
                    <a:lnTo>
                      <a:pt x="162" y="20"/>
                    </a:lnTo>
                    <a:lnTo>
                      <a:pt x="175" y="16"/>
                    </a:lnTo>
                    <a:lnTo>
                      <a:pt x="186" y="13"/>
                    </a:lnTo>
                    <a:lnTo>
                      <a:pt x="193" y="16"/>
                    </a:lnTo>
                    <a:lnTo>
                      <a:pt x="193" y="26"/>
                    </a:lnTo>
                    <a:lnTo>
                      <a:pt x="203" y="2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27"/>
              <p:cNvSpPr/>
              <p:nvPr/>
            </p:nvSpPr>
            <p:spPr>
              <a:xfrm>
                <a:off x="802" y="1242"/>
                <a:ext cx="293" cy="340"/>
              </a:xfrm>
              <a:custGeom>
                <a:avLst/>
                <a:gdLst/>
                <a:ahLst/>
                <a:cxnLst/>
                <a:rect l="l" t="t" r="r" b="b"/>
                <a:pathLst>
                  <a:path w="293" h="340" extrusionOk="0">
                    <a:moveTo>
                      <a:pt x="192" y="0"/>
                    </a:moveTo>
                    <a:lnTo>
                      <a:pt x="177" y="16"/>
                    </a:lnTo>
                    <a:lnTo>
                      <a:pt x="160" y="28"/>
                    </a:lnTo>
                    <a:lnTo>
                      <a:pt x="130" y="42"/>
                    </a:lnTo>
                    <a:lnTo>
                      <a:pt x="103" y="53"/>
                    </a:lnTo>
                    <a:lnTo>
                      <a:pt x="80" y="61"/>
                    </a:lnTo>
                    <a:lnTo>
                      <a:pt x="54" y="72"/>
                    </a:lnTo>
                    <a:lnTo>
                      <a:pt x="36" y="84"/>
                    </a:lnTo>
                    <a:lnTo>
                      <a:pt x="24" y="94"/>
                    </a:lnTo>
                    <a:lnTo>
                      <a:pt x="17" y="105"/>
                    </a:lnTo>
                    <a:lnTo>
                      <a:pt x="14" y="117"/>
                    </a:lnTo>
                    <a:lnTo>
                      <a:pt x="17" y="123"/>
                    </a:lnTo>
                    <a:lnTo>
                      <a:pt x="24" y="129"/>
                    </a:lnTo>
                    <a:lnTo>
                      <a:pt x="31" y="132"/>
                    </a:lnTo>
                    <a:lnTo>
                      <a:pt x="36" y="132"/>
                    </a:lnTo>
                    <a:lnTo>
                      <a:pt x="27" y="129"/>
                    </a:lnTo>
                    <a:lnTo>
                      <a:pt x="26" y="123"/>
                    </a:lnTo>
                    <a:lnTo>
                      <a:pt x="27" y="112"/>
                    </a:lnTo>
                    <a:lnTo>
                      <a:pt x="34" y="112"/>
                    </a:lnTo>
                    <a:lnTo>
                      <a:pt x="36" y="105"/>
                    </a:lnTo>
                    <a:lnTo>
                      <a:pt x="42" y="101"/>
                    </a:lnTo>
                    <a:lnTo>
                      <a:pt x="47" y="98"/>
                    </a:lnTo>
                    <a:lnTo>
                      <a:pt x="45" y="114"/>
                    </a:lnTo>
                    <a:lnTo>
                      <a:pt x="45" y="129"/>
                    </a:lnTo>
                    <a:lnTo>
                      <a:pt x="42" y="140"/>
                    </a:lnTo>
                    <a:lnTo>
                      <a:pt x="31" y="157"/>
                    </a:lnTo>
                    <a:lnTo>
                      <a:pt x="26" y="171"/>
                    </a:lnTo>
                    <a:lnTo>
                      <a:pt x="17" y="184"/>
                    </a:lnTo>
                    <a:lnTo>
                      <a:pt x="20" y="173"/>
                    </a:lnTo>
                    <a:lnTo>
                      <a:pt x="24" y="162"/>
                    </a:lnTo>
                    <a:lnTo>
                      <a:pt x="8" y="179"/>
                    </a:lnTo>
                    <a:lnTo>
                      <a:pt x="3" y="199"/>
                    </a:lnTo>
                    <a:lnTo>
                      <a:pt x="3" y="215"/>
                    </a:lnTo>
                    <a:lnTo>
                      <a:pt x="0" y="274"/>
                    </a:lnTo>
                    <a:lnTo>
                      <a:pt x="11" y="236"/>
                    </a:lnTo>
                    <a:lnTo>
                      <a:pt x="13" y="282"/>
                    </a:lnTo>
                    <a:lnTo>
                      <a:pt x="26" y="291"/>
                    </a:lnTo>
                    <a:lnTo>
                      <a:pt x="34" y="303"/>
                    </a:lnTo>
                    <a:lnTo>
                      <a:pt x="53" y="310"/>
                    </a:lnTo>
                    <a:lnTo>
                      <a:pt x="64" y="313"/>
                    </a:lnTo>
                    <a:lnTo>
                      <a:pt x="70" y="313"/>
                    </a:lnTo>
                    <a:lnTo>
                      <a:pt x="85" y="313"/>
                    </a:lnTo>
                    <a:lnTo>
                      <a:pt x="85" y="328"/>
                    </a:lnTo>
                    <a:lnTo>
                      <a:pt x="90" y="339"/>
                    </a:lnTo>
                    <a:lnTo>
                      <a:pt x="95" y="331"/>
                    </a:lnTo>
                    <a:lnTo>
                      <a:pt x="95" y="323"/>
                    </a:lnTo>
                    <a:lnTo>
                      <a:pt x="97" y="313"/>
                    </a:lnTo>
                    <a:lnTo>
                      <a:pt x="108" y="324"/>
                    </a:lnTo>
                    <a:lnTo>
                      <a:pt x="122" y="328"/>
                    </a:lnTo>
                    <a:lnTo>
                      <a:pt x="135" y="328"/>
                    </a:lnTo>
                    <a:lnTo>
                      <a:pt x="146" y="324"/>
                    </a:lnTo>
                    <a:lnTo>
                      <a:pt x="157" y="323"/>
                    </a:lnTo>
                    <a:lnTo>
                      <a:pt x="163" y="319"/>
                    </a:lnTo>
                    <a:lnTo>
                      <a:pt x="163" y="331"/>
                    </a:lnTo>
                    <a:lnTo>
                      <a:pt x="167" y="319"/>
                    </a:lnTo>
                    <a:lnTo>
                      <a:pt x="171" y="313"/>
                    </a:lnTo>
                    <a:lnTo>
                      <a:pt x="173" y="305"/>
                    </a:lnTo>
                    <a:lnTo>
                      <a:pt x="179" y="313"/>
                    </a:lnTo>
                    <a:lnTo>
                      <a:pt x="187" y="317"/>
                    </a:lnTo>
                    <a:lnTo>
                      <a:pt x="199" y="317"/>
                    </a:lnTo>
                    <a:lnTo>
                      <a:pt x="210" y="313"/>
                    </a:lnTo>
                    <a:lnTo>
                      <a:pt x="207" y="308"/>
                    </a:lnTo>
                    <a:lnTo>
                      <a:pt x="219" y="301"/>
                    </a:lnTo>
                    <a:lnTo>
                      <a:pt x="221" y="289"/>
                    </a:lnTo>
                    <a:lnTo>
                      <a:pt x="239" y="267"/>
                    </a:lnTo>
                    <a:lnTo>
                      <a:pt x="228" y="301"/>
                    </a:lnTo>
                    <a:lnTo>
                      <a:pt x="250" y="280"/>
                    </a:lnTo>
                    <a:lnTo>
                      <a:pt x="268" y="254"/>
                    </a:lnTo>
                    <a:lnTo>
                      <a:pt x="272" y="225"/>
                    </a:lnTo>
                    <a:lnTo>
                      <a:pt x="277" y="207"/>
                    </a:lnTo>
                    <a:lnTo>
                      <a:pt x="277" y="193"/>
                    </a:lnTo>
                    <a:lnTo>
                      <a:pt x="273" y="182"/>
                    </a:lnTo>
                    <a:lnTo>
                      <a:pt x="269" y="176"/>
                    </a:lnTo>
                    <a:lnTo>
                      <a:pt x="272" y="190"/>
                    </a:lnTo>
                    <a:lnTo>
                      <a:pt x="272" y="207"/>
                    </a:lnTo>
                    <a:lnTo>
                      <a:pt x="264" y="221"/>
                    </a:lnTo>
                    <a:lnTo>
                      <a:pt x="256" y="233"/>
                    </a:lnTo>
                    <a:lnTo>
                      <a:pt x="243" y="250"/>
                    </a:lnTo>
                    <a:lnTo>
                      <a:pt x="228" y="263"/>
                    </a:lnTo>
                    <a:lnTo>
                      <a:pt x="214" y="274"/>
                    </a:lnTo>
                    <a:lnTo>
                      <a:pt x="200" y="282"/>
                    </a:lnTo>
                    <a:lnTo>
                      <a:pt x="190" y="291"/>
                    </a:lnTo>
                    <a:lnTo>
                      <a:pt x="177" y="300"/>
                    </a:lnTo>
                    <a:lnTo>
                      <a:pt x="167" y="305"/>
                    </a:lnTo>
                    <a:lnTo>
                      <a:pt x="157" y="308"/>
                    </a:lnTo>
                    <a:lnTo>
                      <a:pt x="143" y="310"/>
                    </a:lnTo>
                    <a:lnTo>
                      <a:pt x="130" y="310"/>
                    </a:lnTo>
                    <a:lnTo>
                      <a:pt x="118" y="310"/>
                    </a:lnTo>
                    <a:lnTo>
                      <a:pt x="108" y="305"/>
                    </a:lnTo>
                    <a:lnTo>
                      <a:pt x="100" y="300"/>
                    </a:lnTo>
                    <a:lnTo>
                      <a:pt x="85" y="285"/>
                    </a:lnTo>
                    <a:lnTo>
                      <a:pt x="75" y="277"/>
                    </a:lnTo>
                    <a:lnTo>
                      <a:pt x="61" y="266"/>
                    </a:lnTo>
                    <a:lnTo>
                      <a:pt x="53" y="255"/>
                    </a:lnTo>
                    <a:lnTo>
                      <a:pt x="36" y="238"/>
                    </a:lnTo>
                    <a:lnTo>
                      <a:pt x="31" y="226"/>
                    </a:lnTo>
                    <a:lnTo>
                      <a:pt x="27" y="215"/>
                    </a:lnTo>
                    <a:lnTo>
                      <a:pt x="26" y="202"/>
                    </a:lnTo>
                    <a:lnTo>
                      <a:pt x="27" y="188"/>
                    </a:lnTo>
                    <a:lnTo>
                      <a:pt x="31" y="173"/>
                    </a:lnTo>
                    <a:lnTo>
                      <a:pt x="36" y="162"/>
                    </a:lnTo>
                    <a:lnTo>
                      <a:pt x="42" y="154"/>
                    </a:lnTo>
                    <a:lnTo>
                      <a:pt x="47" y="143"/>
                    </a:lnTo>
                    <a:lnTo>
                      <a:pt x="53" y="132"/>
                    </a:lnTo>
                    <a:lnTo>
                      <a:pt x="53" y="120"/>
                    </a:lnTo>
                    <a:lnTo>
                      <a:pt x="54" y="109"/>
                    </a:lnTo>
                    <a:lnTo>
                      <a:pt x="67" y="101"/>
                    </a:lnTo>
                    <a:lnTo>
                      <a:pt x="78" y="92"/>
                    </a:lnTo>
                    <a:lnTo>
                      <a:pt x="88" y="87"/>
                    </a:lnTo>
                    <a:lnTo>
                      <a:pt x="97" y="84"/>
                    </a:lnTo>
                    <a:lnTo>
                      <a:pt x="103" y="90"/>
                    </a:lnTo>
                    <a:lnTo>
                      <a:pt x="105" y="81"/>
                    </a:lnTo>
                    <a:lnTo>
                      <a:pt x="103" y="76"/>
                    </a:lnTo>
                    <a:lnTo>
                      <a:pt x="97" y="76"/>
                    </a:lnTo>
                    <a:lnTo>
                      <a:pt x="82" y="81"/>
                    </a:lnTo>
                    <a:lnTo>
                      <a:pt x="73" y="87"/>
                    </a:lnTo>
                    <a:lnTo>
                      <a:pt x="61" y="98"/>
                    </a:lnTo>
                    <a:lnTo>
                      <a:pt x="64" y="78"/>
                    </a:lnTo>
                    <a:lnTo>
                      <a:pt x="80" y="72"/>
                    </a:lnTo>
                    <a:lnTo>
                      <a:pt x="95" y="69"/>
                    </a:lnTo>
                    <a:lnTo>
                      <a:pt x="115" y="67"/>
                    </a:lnTo>
                    <a:lnTo>
                      <a:pt x="135" y="61"/>
                    </a:lnTo>
                    <a:lnTo>
                      <a:pt x="152" y="56"/>
                    </a:lnTo>
                    <a:lnTo>
                      <a:pt x="163" y="51"/>
                    </a:lnTo>
                    <a:lnTo>
                      <a:pt x="167" y="48"/>
                    </a:lnTo>
                    <a:lnTo>
                      <a:pt x="173" y="58"/>
                    </a:lnTo>
                    <a:lnTo>
                      <a:pt x="182" y="67"/>
                    </a:lnTo>
                    <a:lnTo>
                      <a:pt x="200" y="72"/>
                    </a:lnTo>
                    <a:lnTo>
                      <a:pt x="212" y="78"/>
                    </a:lnTo>
                    <a:lnTo>
                      <a:pt x="223" y="81"/>
                    </a:lnTo>
                    <a:lnTo>
                      <a:pt x="226" y="94"/>
                    </a:lnTo>
                    <a:lnTo>
                      <a:pt x="234" y="109"/>
                    </a:lnTo>
                    <a:lnTo>
                      <a:pt x="234" y="123"/>
                    </a:lnTo>
                    <a:lnTo>
                      <a:pt x="234" y="134"/>
                    </a:lnTo>
                    <a:lnTo>
                      <a:pt x="234" y="145"/>
                    </a:lnTo>
                    <a:lnTo>
                      <a:pt x="243" y="157"/>
                    </a:lnTo>
                    <a:lnTo>
                      <a:pt x="254" y="165"/>
                    </a:lnTo>
                    <a:lnTo>
                      <a:pt x="262" y="171"/>
                    </a:lnTo>
                    <a:lnTo>
                      <a:pt x="269" y="176"/>
                    </a:lnTo>
                    <a:lnTo>
                      <a:pt x="283" y="190"/>
                    </a:lnTo>
                    <a:lnTo>
                      <a:pt x="292" y="213"/>
                    </a:lnTo>
                    <a:lnTo>
                      <a:pt x="292" y="196"/>
                    </a:lnTo>
                    <a:lnTo>
                      <a:pt x="287" y="182"/>
                    </a:lnTo>
                    <a:lnTo>
                      <a:pt x="277" y="168"/>
                    </a:lnTo>
                    <a:lnTo>
                      <a:pt x="269" y="162"/>
                    </a:lnTo>
                    <a:lnTo>
                      <a:pt x="254" y="148"/>
                    </a:lnTo>
                    <a:lnTo>
                      <a:pt x="250" y="140"/>
                    </a:lnTo>
                    <a:lnTo>
                      <a:pt x="247" y="126"/>
                    </a:lnTo>
                    <a:lnTo>
                      <a:pt x="245" y="112"/>
                    </a:lnTo>
                    <a:lnTo>
                      <a:pt x="245" y="98"/>
                    </a:lnTo>
                    <a:lnTo>
                      <a:pt x="236" y="87"/>
                    </a:lnTo>
                    <a:lnTo>
                      <a:pt x="236" y="81"/>
                    </a:lnTo>
                    <a:lnTo>
                      <a:pt x="214" y="72"/>
                    </a:lnTo>
                    <a:lnTo>
                      <a:pt x="204" y="67"/>
                    </a:lnTo>
                    <a:lnTo>
                      <a:pt x="192" y="58"/>
                    </a:lnTo>
                    <a:lnTo>
                      <a:pt x="182" y="42"/>
                    </a:lnTo>
                    <a:lnTo>
                      <a:pt x="182" y="34"/>
                    </a:lnTo>
                    <a:lnTo>
                      <a:pt x="182" y="24"/>
                    </a:lnTo>
                    <a:lnTo>
                      <a:pt x="192" y="11"/>
                    </a:lnTo>
                    <a:lnTo>
                      <a:pt x="199" y="5"/>
                    </a:lnTo>
                    <a:lnTo>
                      <a:pt x="19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27"/>
              <p:cNvSpPr/>
              <p:nvPr/>
            </p:nvSpPr>
            <p:spPr>
              <a:xfrm>
                <a:off x="710" y="1372"/>
                <a:ext cx="132" cy="175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75" extrusionOk="0">
                    <a:moveTo>
                      <a:pt x="95" y="0"/>
                    </a:moveTo>
                    <a:lnTo>
                      <a:pt x="77" y="19"/>
                    </a:lnTo>
                    <a:lnTo>
                      <a:pt x="57" y="33"/>
                    </a:lnTo>
                    <a:lnTo>
                      <a:pt x="37" y="47"/>
                    </a:lnTo>
                    <a:lnTo>
                      <a:pt x="24" y="60"/>
                    </a:lnTo>
                    <a:lnTo>
                      <a:pt x="10" y="80"/>
                    </a:lnTo>
                    <a:lnTo>
                      <a:pt x="2" y="96"/>
                    </a:lnTo>
                    <a:lnTo>
                      <a:pt x="0" y="115"/>
                    </a:lnTo>
                    <a:lnTo>
                      <a:pt x="2" y="129"/>
                    </a:lnTo>
                    <a:lnTo>
                      <a:pt x="7" y="143"/>
                    </a:lnTo>
                    <a:lnTo>
                      <a:pt x="16" y="149"/>
                    </a:lnTo>
                    <a:lnTo>
                      <a:pt x="10" y="138"/>
                    </a:lnTo>
                    <a:lnTo>
                      <a:pt x="10" y="127"/>
                    </a:lnTo>
                    <a:lnTo>
                      <a:pt x="7" y="102"/>
                    </a:lnTo>
                    <a:lnTo>
                      <a:pt x="13" y="85"/>
                    </a:lnTo>
                    <a:lnTo>
                      <a:pt x="21" y="74"/>
                    </a:lnTo>
                    <a:lnTo>
                      <a:pt x="41" y="66"/>
                    </a:lnTo>
                    <a:lnTo>
                      <a:pt x="28" y="85"/>
                    </a:lnTo>
                    <a:lnTo>
                      <a:pt x="18" y="104"/>
                    </a:lnTo>
                    <a:lnTo>
                      <a:pt x="16" y="121"/>
                    </a:lnTo>
                    <a:lnTo>
                      <a:pt x="18" y="138"/>
                    </a:lnTo>
                    <a:lnTo>
                      <a:pt x="24" y="152"/>
                    </a:lnTo>
                    <a:lnTo>
                      <a:pt x="32" y="158"/>
                    </a:lnTo>
                    <a:lnTo>
                      <a:pt x="41" y="163"/>
                    </a:lnTo>
                    <a:lnTo>
                      <a:pt x="46" y="158"/>
                    </a:lnTo>
                    <a:lnTo>
                      <a:pt x="52" y="160"/>
                    </a:lnTo>
                    <a:lnTo>
                      <a:pt x="61" y="169"/>
                    </a:lnTo>
                    <a:lnTo>
                      <a:pt x="77" y="174"/>
                    </a:lnTo>
                    <a:lnTo>
                      <a:pt x="84" y="174"/>
                    </a:lnTo>
                    <a:lnTo>
                      <a:pt x="93" y="174"/>
                    </a:lnTo>
                    <a:lnTo>
                      <a:pt x="98" y="169"/>
                    </a:lnTo>
                    <a:lnTo>
                      <a:pt x="103" y="166"/>
                    </a:lnTo>
                    <a:lnTo>
                      <a:pt x="115" y="169"/>
                    </a:lnTo>
                    <a:lnTo>
                      <a:pt x="131" y="174"/>
                    </a:lnTo>
                    <a:lnTo>
                      <a:pt x="108" y="166"/>
                    </a:lnTo>
                    <a:lnTo>
                      <a:pt x="98" y="160"/>
                    </a:lnTo>
                    <a:lnTo>
                      <a:pt x="89" y="160"/>
                    </a:lnTo>
                    <a:lnTo>
                      <a:pt x="81" y="171"/>
                    </a:lnTo>
                    <a:lnTo>
                      <a:pt x="68" y="166"/>
                    </a:lnTo>
                    <a:lnTo>
                      <a:pt x="61" y="158"/>
                    </a:lnTo>
                    <a:lnTo>
                      <a:pt x="48" y="149"/>
                    </a:lnTo>
                    <a:lnTo>
                      <a:pt x="43" y="152"/>
                    </a:lnTo>
                    <a:lnTo>
                      <a:pt x="37" y="154"/>
                    </a:lnTo>
                    <a:lnTo>
                      <a:pt x="32" y="146"/>
                    </a:lnTo>
                    <a:lnTo>
                      <a:pt x="21" y="127"/>
                    </a:lnTo>
                    <a:lnTo>
                      <a:pt x="24" y="114"/>
                    </a:lnTo>
                    <a:lnTo>
                      <a:pt x="32" y="93"/>
                    </a:lnTo>
                    <a:lnTo>
                      <a:pt x="41" y="85"/>
                    </a:lnTo>
                    <a:lnTo>
                      <a:pt x="43" y="77"/>
                    </a:lnTo>
                    <a:lnTo>
                      <a:pt x="48" y="68"/>
                    </a:lnTo>
                    <a:lnTo>
                      <a:pt x="52" y="62"/>
                    </a:lnTo>
                    <a:lnTo>
                      <a:pt x="59" y="54"/>
                    </a:lnTo>
                    <a:lnTo>
                      <a:pt x="68" y="44"/>
                    </a:lnTo>
                    <a:lnTo>
                      <a:pt x="46" y="54"/>
                    </a:lnTo>
                    <a:lnTo>
                      <a:pt x="74" y="30"/>
                    </a:lnTo>
                    <a:lnTo>
                      <a:pt x="89" y="8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27"/>
              <p:cNvSpPr/>
              <p:nvPr/>
            </p:nvSpPr>
            <p:spPr>
              <a:xfrm>
                <a:off x="1004" y="1237"/>
                <a:ext cx="160" cy="325"/>
              </a:xfrm>
              <a:custGeom>
                <a:avLst/>
                <a:gdLst/>
                <a:ahLst/>
                <a:cxnLst/>
                <a:rect l="l" t="t" r="r" b="b"/>
                <a:pathLst>
                  <a:path w="160" h="325" extrusionOk="0">
                    <a:moveTo>
                      <a:pt x="8" y="0"/>
                    </a:moveTo>
                    <a:lnTo>
                      <a:pt x="33" y="6"/>
                    </a:lnTo>
                    <a:lnTo>
                      <a:pt x="49" y="11"/>
                    </a:lnTo>
                    <a:lnTo>
                      <a:pt x="59" y="21"/>
                    </a:lnTo>
                    <a:lnTo>
                      <a:pt x="65" y="26"/>
                    </a:lnTo>
                    <a:lnTo>
                      <a:pt x="74" y="36"/>
                    </a:lnTo>
                    <a:lnTo>
                      <a:pt x="79" y="50"/>
                    </a:lnTo>
                    <a:lnTo>
                      <a:pt x="79" y="61"/>
                    </a:lnTo>
                    <a:lnTo>
                      <a:pt x="76" y="78"/>
                    </a:lnTo>
                    <a:lnTo>
                      <a:pt x="71" y="87"/>
                    </a:lnTo>
                    <a:lnTo>
                      <a:pt x="87" y="100"/>
                    </a:lnTo>
                    <a:lnTo>
                      <a:pt x="104" y="106"/>
                    </a:lnTo>
                    <a:lnTo>
                      <a:pt x="93" y="109"/>
                    </a:lnTo>
                    <a:lnTo>
                      <a:pt x="79" y="114"/>
                    </a:lnTo>
                    <a:lnTo>
                      <a:pt x="90" y="120"/>
                    </a:lnTo>
                    <a:lnTo>
                      <a:pt x="79" y="126"/>
                    </a:lnTo>
                    <a:lnTo>
                      <a:pt x="71" y="131"/>
                    </a:lnTo>
                    <a:lnTo>
                      <a:pt x="76" y="135"/>
                    </a:lnTo>
                    <a:lnTo>
                      <a:pt x="79" y="137"/>
                    </a:lnTo>
                    <a:lnTo>
                      <a:pt x="90" y="145"/>
                    </a:lnTo>
                    <a:lnTo>
                      <a:pt x="112" y="156"/>
                    </a:lnTo>
                    <a:lnTo>
                      <a:pt x="123" y="162"/>
                    </a:lnTo>
                    <a:lnTo>
                      <a:pt x="136" y="176"/>
                    </a:lnTo>
                    <a:lnTo>
                      <a:pt x="150" y="190"/>
                    </a:lnTo>
                    <a:lnTo>
                      <a:pt x="159" y="211"/>
                    </a:lnTo>
                    <a:lnTo>
                      <a:pt x="159" y="226"/>
                    </a:lnTo>
                    <a:lnTo>
                      <a:pt x="157" y="234"/>
                    </a:lnTo>
                    <a:lnTo>
                      <a:pt x="145" y="239"/>
                    </a:lnTo>
                    <a:lnTo>
                      <a:pt x="139" y="254"/>
                    </a:lnTo>
                    <a:lnTo>
                      <a:pt x="133" y="267"/>
                    </a:lnTo>
                    <a:lnTo>
                      <a:pt x="123" y="281"/>
                    </a:lnTo>
                    <a:lnTo>
                      <a:pt x="114" y="290"/>
                    </a:lnTo>
                    <a:lnTo>
                      <a:pt x="102" y="299"/>
                    </a:lnTo>
                    <a:lnTo>
                      <a:pt x="84" y="307"/>
                    </a:lnTo>
                    <a:lnTo>
                      <a:pt x="83" y="295"/>
                    </a:lnTo>
                    <a:lnTo>
                      <a:pt x="83" y="293"/>
                    </a:lnTo>
                    <a:lnTo>
                      <a:pt x="76" y="302"/>
                    </a:lnTo>
                    <a:lnTo>
                      <a:pt x="69" y="307"/>
                    </a:lnTo>
                    <a:lnTo>
                      <a:pt x="63" y="309"/>
                    </a:lnTo>
                    <a:lnTo>
                      <a:pt x="54" y="313"/>
                    </a:lnTo>
                    <a:lnTo>
                      <a:pt x="44" y="313"/>
                    </a:lnTo>
                    <a:lnTo>
                      <a:pt x="35" y="313"/>
                    </a:lnTo>
                    <a:lnTo>
                      <a:pt x="28" y="315"/>
                    </a:lnTo>
                    <a:lnTo>
                      <a:pt x="16" y="317"/>
                    </a:lnTo>
                    <a:lnTo>
                      <a:pt x="8" y="321"/>
                    </a:lnTo>
                    <a:lnTo>
                      <a:pt x="0" y="324"/>
                    </a:lnTo>
                    <a:lnTo>
                      <a:pt x="8" y="315"/>
                    </a:lnTo>
                    <a:lnTo>
                      <a:pt x="19" y="313"/>
                    </a:lnTo>
                    <a:lnTo>
                      <a:pt x="35" y="307"/>
                    </a:lnTo>
                    <a:lnTo>
                      <a:pt x="41" y="304"/>
                    </a:lnTo>
                    <a:lnTo>
                      <a:pt x="52" y="304"/>
                    </a:lnTo>
                    <a:lnTo>
                      <a:pt x="57" y="302"/>
                    </a:lnTo>
                    <a:lnTo>
                      <a:pt x="63" y="293"/>
                    </a:lnTo>
                    <a:lnTo>
                      <a:pt x="74" y="288"/>
                    </a:lnTo>
                    <a:lnTo>
                      <a:pt x="84" y="285"/>
                    </a:lnTo>
                    <a:lnTo>
                      <a:pt x="90" y="285"/>
                    </a:lnTo>
                    <a:lnTo>
                      <a:pt x="93" y="288"/>
                    </a:lnTo>
                    <a:lnTo>
                      <a:pt x="93" y="290"/>
                    </a:lnTo>
                    <a:lnTo>
                      <a:pt x="102" y="288"/>
                    </a:lnTo>
                    <a:lnTo>
                      <a:pt x="112" y="276"/>
                    </a:lnTo>
                    <a:lnTo>
                      <a:pt x="117" y="263"/>
                    </a:lnTo>
                    <a:lnTo>
                      <a:pt x="121" y="248"/>
                    </a:lnTo>
                    <a:lnTo>
                      <a:pt x="121" y="232"/>
                    </a:lnTo>
                    <a:lnTo>
                      <a:pt x="121" y="215"/>
                    </a:lnTo>
                    <a:lnTo>
                      <a:pt x="117" y="207"/>
                    </a:lnTo>
                    <a:lnTo>
                      <a:pt x="110" y="196"/>
                    </a:lnTo>
                    <a:lnTo>
                      <a:pt x="102" y="187"/>
                    </a:lnTo>
                    <a:lnTo>
                      <a:pt x="93" y="182"/>
                    </a:lnTo>
                    <a:lnTo>
                      <a:pt x="110" y="187"/>
                    </a:lnTo>
                    <a:lnTo>
                      <a:pt x="117" y="196"/>
                    </a:lnTo>
                    <a:lnTo>
                      <a:pt x="126" y="207"/>
                    </a:lnTo>
                    <a:lnTo>
                      <a:pt x="129" y="215"/>
                    </a:lnTo>
                    <a:lnTo>
                      <a:pt x="131" y="220"/>
                    </a:lnTo>
                    <a:lnTo>
                      <a:pt x="136" y="220"/>
                    </a:lnTo>
                    <a:lnTo>
                      <a:pt x="139" y="207"/>
                    </a:lnTo>
                    <a:lnTo>
                      <a:pt x="139" y="201"/>
                    </a:lnTo>
                    <a:lnTo>
                      <a:pt x="133" y="184"/>
                    </a:lnTo>
                    <a:lnTo>
                      <a:pt x="123" y="167"/>
                    </a:lnTo>
                    <a:lnTo>
                      <a:pt x="112" y="159"/>
                    </a:lnTo>
                    <a:lnTo>
                      <a:pt x="93" y="148"/>
                    </a:lnTo>
                    <a:lnTo>
                      <a:pt x="79" y="137"/>
                    </a:lnTo>
                    <a:lnTo>
                      <a:pt x="71" y="131"/>
                    </a:lnTo>
                    <a:lnTo>
                      <a:pt x="63" y="123"/>
                    </a:lnTo>
                    <a:lnTo>
                      <a:pt x="76" y="120"/>
                    </a:lnTo>
                    <a:lnTo>
                      <a:pt x="54" y="112"/>
                    </a:lnTo>
                    <a:lnTo>
                      <a:pt x="46" y="100"/>
                    </a:lnTo>
                    <a:lnTo>
                      <a:pt x="74" y="112"/>
                    </a:lnTo>
                    <a:lnTo>
                      <a:pt x="69" y="103"/>
                    </a:lnTo>
                    <a:lnTo>
                      <a:pt x="87" y="106"/>
                    </a:lnTo>
                    <a:lnTo>
                      <a:pt x="49" y="78"/>
                    </a:lnTo>
                    <a:lnTo>
                      <a:pt x="57" y="67"/>
                    </a:lnTo>
                    <a:lnTo>
                      <a:pt x="63" y="58"/>
                    </a:lnTo>
                    <a:lnTo>
                      <a:pt x="63" y="45"/>
                    </a:lnTo>
                    <a:lnTo>
                      <a:pt x="59" y="30"/>
                    </a:lnTo>
                    <a:lnTo>
                      <a:pt x="52" y="22"/>
                    </a:lnTo>
                    <a:lnTo>
                      <a:pt x="38" y="11"/>
                    </a:lnTo>
                    <a:lnTo>
                      <a:pt x="28" y="6"/>
                    </a:lnTo>
                    <a:lnTo>
                      <a:pt x="19" y="3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27"/>
              <p:cNvSpPr/>
              <p:nvPr/>
            </p:nvSpPr>
            <p:spPr>
              <a:xfrm>
                <a:off x="962" y="1317"/>
                <a:ext cx="65" cy="23"/>
              </a:xfrm>
              <a:custGeom>
                <a:avLst/>
                <a:gdLst/>
                <a:ahLst/>
                <a:cxnLst/>
                <a:rect l="l" t="t" r="r" b="b"/>
                <a:pathLst>
                  <a:path w="65" h="23" extrusionOk="0">
                    <a:moveTo>
                      <a:pt x="4" y="0"/>
                    </a:moveTo>
                    <a:lnTo>
                      <a:pt x="19" y="0"/>
                    </a:lnTo>
                    <a:lnTo>
                      <a:pt x="32" y="2"/>
                    </a:lnTo>
                    <a:lnTo>
                      <a:pt x="50" y="8"/>
                    </a:lnTo>
                    <a:lnTo>
                      <a:pt x="60" y="17"/>
                    </a:lnTo>
                    <a:lnTo>
                      <a:pt x="64" y="22"/>
                    </a:lnTo>
                    <a:lnTo>
                      <a:pt x="45" y="17"/>
                    </a:lnTo>
                    <a:lnTo>
                      <a:pt x="32" y="11"/>
                    </a:lnTo>
                    <a:lnTo>
                      <a:pt x="19" y="14"/>
                    </a:lnTo>
                    <a:lnTo>
                      <a:pt x="10" y="17"/>
                    </a:lnTo>
                    <a:lnTo>
                      <a:pt x="4" y="11"/>
                    </a:lnTo>
                    <a:lnTo>
                      <a:pt x="0" y="8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27"/>
              <p:cNvSpPr/>
              <p:nvPr/>
            </p:nvSpPr>
            <p:spPr>
              <a:xfrm>
                <a:off x="858" y="1337"/>
                <a:ext cx="44" cy="29"/>
              </a:xfrm>
              <a:custGeom>
                <a:avLst/>
                <a:gdLst/>
                <a:ahLst/>
                <a:cxnLst/>
                <a:rect l="l" t="t" r="r" b="b"/>
                <a:pathLst>
                  <a:path w="44" h="29" extrusionOk="0">
                    <a:moveTo>
                      <a:pt x="43" y="0"/>
                    </a:moveTo>
                    <a:lnTo>
                      <a:pt x="34" y="0"/>
                    </a:lnTo>
                    <a:lnTo>
                      <a:pt x="27" y="2"/>
                    </a:lnTo>
                    <a:lnTo>
                      <a:pt x="16" y="5"/>
                    </a:lnTo>
                    <a:lnTo>
                      <a:pt x="8" y="11"/>
                    </a:lnTo>
                    <a:lnTo>
                      <a:pt x="3" y="19"/>
                    </a:lnTo>
                    <a:lnTo>
                      <a:pt x="0" y="28"/>
                    </a:lnTo>
                    <a:lnTo>
                      <a:pt x="8" y="25"/>
                    </a:lnTo>
                    <a:lnTo>
                      <a:pt x="13" y="16"/>
                    </a:lnTo>
                    <a:lnTo>
                      <a:pt x="23" y="9"/>
                    </a:lnTo>
                    <a:lnTo>
                      <a:pt x="33" y="5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27"/>
              <p:cNvSpPr/>
              <p:nvPr/>
            </p:nvSpPr>
            <p:spPr>
              <a:xfrm>
                <a:off x="979" y="1340"/>
                <a:ext cx="39" cy="33"/>
              </a:xfrm>
              <a:custGeom>
                <a:avLst/>
                <a:gdLst/>
                <a:ahLst/>
                <a:cxnLst/>
                <a:rect l="l" t="t" r="r" b="b"/>
                <a:pathLst>
                  <a:path w="39" h="33" extrusionOk="0">
                    <a:moveTo>
                      <a:pt x="0" y="0"/>
                    </a:moveTo>
                    <a:lnTo>
                      <a:pt x="22" y="2"/>
                    </a:lnTo>
                    <a:lnTo>
                      <a:pt x="33" y="8"/>
                    </a:lnTo>
                    <a:lnTo>
                      <a:pt x="38" y="16"/>
                    </a:lnTo>
                    <a:lnTo>
                      <a:pt x="38" y="25"/>
                    </a:lnTo>
                    <a:lnTo>
                      <a:pt x="38" y="32"/>
                    </a:lnTo>
                    <a:lnTo>
                      <a:pt x="30" y="28"/>
                    </a:lnTo>
                    <a:lnTo>
                      <a:pt x="30" y="20"/>
                    </a:lnTo>
                    <a:lnTo>
                      <a:pt x="27" y="11"/>
                    </a:lnTo>
                    <a:lnTo>
                      <a:pt x="22" y="8"/>
                    </a:lnTo>
                    <a:lnTo>
                      <a:pt x="7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27"/>
              <p:cNvSpPr/>
              <p:nvPr/>
            </p:nvSpPr>
            <p:spPr>
              <a:xfrm>
                <a:off x="861" y="1359"/>
                <a:ext cx="64" cy="20"/>
              </a:xfrm>
              <a:custGeom>
                <a:avLst/>
                <a:gdLst/>
                <a:ahLst/>
                <a:cxnLst/>
                <a:rect l="l" t="t" r="r" b="b"/>
                <a:pathLst>
                  <a:path w="64" h="20" extrusionOk="0">
                    <a:moveTo>
                      <a:pt x="0" y="12"/>
                    </a:moveTo>
                    <a:lnTo>
                      <a:pt x="16" y="5"/>
                    </a:lnTo>
                    <a:lnTo>
                      <a:pt x="23" y="2"/>
                    </a:lnTo>
                    <a:lnTo>
                      <a:pt x="37" y="0"/>
                    </a:lnTo>
                    <a:lnTo>
                      <a:pt x="43" y="0"/>
                    </a:lnTo>
                    <a:lnTo>
                      <a:pt x="56" y="5"/>
                    </a:lnTo>
                    <a:lnTo>
                      <a:pt x="63" y="12"/>
                    </a:lnTo>
                    <a:lnTo>
                      <a:pt x="63" y="15"/>
                    </a:lnTo>
                    <a:lnTo>
                      <a:pt x="54" y="12"/>
                    </a:lnTo>
                    <a:lnTo>
                      <a:pt x="49" y="13"/>
                    </a:lnTo>
                    <a:lnTo>
                      <a:pt x="40" y="19"/>
                    </a:lnTo>
                    <a:lnTo>
                      <a:pt x="29" y="19"/>
                    </a:lnTo>
                    <a:lnTo>
                      <a:pt x="23" y="15"/>
                    </a:lnTo>
                    <a:lnTo>
                      <a:pt x="19" y="13"/>
                    </a:lnTo>
                    <a:lnTo>
                      <a:pt x="5" y="19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27"/>
              <p:cNvSpPr/>
              <p:nvPr/>
            </p:nvSpPr>
            <p:spPr>
              <a:xfrm>
                <a:off x="958" y="1356"/>
                <a:ext cx="64" cy="24"/>
              </a:xfrm>
              <a:custGeom>
                <a:avLst/>
                <a:gdLst/>
                <a:ahLst/>
                <a:cxnLst/>
                <a:rect l="l" t="t" r="r" b="b"/>
                <a:pathLst>
                  <a:path w="64" h="24" extrusionOk="0">
                    <a:moveTo>
                      <a:pt x="0" y="14"/>
                    </a:moveTo>
                    <a:lnTo>
                      <a:pt x="7" y="6"/>
                    </a:lnTo>
                    <a:lnTo>
                      <a:pt x="19" y="0"/>
                    </a:lnTo>
                    <a:lnTo>
                      <a:pt x="33" y="0"/>
                    </a:lnTo>
                    <a:lnTo>
                      <a:pt x="45" y="6"/>
                    </a:lnTo>
                    <a:lnTo>
                      <a:pt x="49" y="11"/>
                    </a:lnTo>
                    <a:lnTo>
                      <a:pt x="55" y="14"/>
                    </a:lnTo>
                    <a:lnTo>
                      <a:pt x="63" y="14"/>
                    </a:lnTo>
                    <a:lnTo>
                      <a:pt x="55" y="19"/>
                    </a:lnTo>
                    <a:lnTo>
                      <a:pt x="43" y="17"/>
                    </a:lnTo>
                    <a:lnTo>
                      <a:pt x="33" y="23"/>
                    </a:lnTo>
                    <a:lnTo>
                      <a:pt x="27" y="23"/>
                    </a:lnTo>
                    <a:lnTo>
                      <a:pt x="19" y="23"/>
                    </a:lnTo>
                    <a:lnTo>
                      <a:pt x="19" y="17"/>
                    </a:lnTo>
                    <a:lnTo>
                      <a:pt x="15" y="17"/>
                    </a:lnTo>
                    <a:lnTo>
                      <a:pt x="7" y="19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27"/>
              <p:cNvSpPr/>
              <p:nvPr/>
            </p:nvSpPr>
            <p:spPr>
              <a:xfrm>
                <a:off x="928" y="1353"/>
                <a:ext cx="17" cy="21"/>
              </a:xfrm>
              <a:custGeom>
                <a:avLst/>
                <a:gdLst/>
                <a:ahLst/>
                <a:cxnLst/>
                <a:rect l="l" t="t" r="r" b="b"/>
                <a:pathLst>
                  <a:path w="17" h="21" extrusionOk="0">
                    <a:moveTo>
                      <a:pt x="5" y="0"/>
                    </a:moveTo>
                    <a:lnTo>
                      <a:pt x="0" y="20"/>
                    </a:lnTo>
                    <a:lnTo>
                      <a:pt x="16" y="6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27"/>
              <p:cNvSpPr/>
              <p:nvPr/>
            </p:nvSpPr>
            <p:spPr>
              <a:xfrm>
                <a:off x="936" y="1356"/>
                <a:ext cx="17" cy="24"/>
              </a:xfrm>
              <a:custGeom>
                <a:avLst/>
                <a:gdLst/>
                <a:ahLst/>
                <a:cxnLst/>
                <a:rect l="l" t="t" r="r" b="b"/>
                <a:pathLst>
                  <a:path w="17" h="24" extrusionOk="0">
                    <a:moveTo>
                      <a:pt x="10" y="0"/>
                    </a:moveTo>
                    <a:lnTo>
                      <a:pt x="0" y="23"/>
                    </a:lnTo>
                    <a:lnTo>
                      <a:pt x="16" y="11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27"/>
              <p:cNvSpPr/>
              <p:nvPr/>
            </p:nvSpPr>
            <p:spPr>
              <a:xfrm>
                <a:off x="951" y="1367"/>
                <a:ext cx="18" cy="13"/>
              </a:xfrm>
              <a:custGeom>
                <a:avLst/>
                <a:gdLst/>
                <a:ahLst/>
                <a:cxnLst/>
                <a:rect l="l" t="t" r="r" b="b"/>
                <a:pathLst>
                  <a:path w="18" h="13" extrusionOk="0">
                    <a:moveTo>
                      <a:pt x="0" y="0"/>
                    </a:moveTo>
                    <a:lnTo>
                      <a:pt x="0" y="12"/>
                    </a:lnTo>
                    <a:lnTo>
                      <a:pt x="17" y="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27"/>
              <p:cNvSpPr/>
              <p:nvPr/>
            </p:nvSpPr>
            <p:spPr>
              <a:xfrm>
                <a:off x="898" y="1441"/>
                <a:ext cx="76" cy="28"/>
              </a:xfrm>
              <a:custGeom>
                <a:avLst/>
                <a:gdLst/>
                <a:ahLst/>
                <a:cxnLst/>
                <a:rect l="l" t="t" r="r" b="b"/>
                <a:pathLst>
                  <a:path w="76" h="28" extrusionOk="0">
                    <a:moveTo>
                      <a:pt x="0" y="2"/>
                    </a:moveTo>
                    <a:lnTo>
                      <a:pt x="13" y="0"/>
                    </a:lnTo>
                    <a:lnTo>
                      <a:pt x="17" y="5"/>
                    </a:lnTo>
                    <a:lnTo>
                      <a:pt x="28" y="11"/>
                    </a:lnTo>
                    <a:lnTo>
                      <a:pt x="41" y="11"/>
                    </a:lnTo>
                    <a:lnTo>
                      <a:pt x="49" y="11"/>
                    </a:lnTo>
                    <a:lnTo>
                      <a:pt x="61" y="8"/>
                    </a:lnTo>
                    <a:lnTo>
                      <a:pt x="69" y="5"/>
                    </a:lnTo>
                    <a:lnTo>
                      <a:pt x="71" y="2"/>
                    </a:lnTo>
                    <a:lnTo>
                      <a:pt x="75" y="8"/>
                    </a:lnTo>
                    <a:lnTo>
                      <a:pt x="67" y="16"/>
                    </a:lnTo>
                    <a:lnTo>
                      <a:pt x="61" y="16"/>
                    </a:lnTo>
                    <a:lnTo>
                      <a:pt x="49" y="19"/>
                    </a:lnTo>
                    <a:lnTo>
                      <a:pt x="46" y="25"/>
                    </a:lnTo>
                    <a:lnTo>
                      <a:pt x="38" y="27"/>
                    </a:lnTo>
                    <a:lnTo>
                      <a:pt x="30" y="27"/>
                    </a:lnTo>
                    <a:lnTo>
                      <a:pt x="26" y="22"/>
                    </a:lnTo>
                    <a:lnTo>
                      <a:pt x="22" y="19"/>
                    </a:lnTo>
                    <a:lnTo>
                      <a:pt x="17" y="16"/>
                    </a:lnTo>
                    <a:lnTo>
                      <a:pt x="13" y="13"/>
                    </a:lnTo>
                    <a:lnTo>
                      <a:pt x="10" y="11"/>
                    </a:lnTo>
                    <a:lnTo>
                      <a:pt x="6" y="13"/>
                    </a:lnTo>
                    <a:lnTo>
                      <a:pt x="2" y="13"/>
                    </a:lnTo>
                    <a:lnTo>
                      <a:pt x="0" y="11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27"/>
              <p:cNvSpPr/>
              <p:nvPr/>
            </p:nvSpPr>
            <p:spPr>
              <a:xfrm>
                <a:off x="874" y="1466"/>
                <a:ext cx="127" cy="34"/>
              </a:xfrm>
              <a:custGeom>
                <a:avLst/>
                <a:gdLst/>
                <a:ahLst/>
                <a:cxnLst/>
                <a:rect l="l" t="t" r="r" b="b"/>
                <a:pathLst>
                  <a:path w="127" h="34" extrusionOk="0">
                    <a:moveTo>
                      <a:pt x="24" y="0"/>
                    </a:moveTo>
                    <a:lnTo>
                      <a:pt x="22" y="8"/>
                    </a:lnTo>
                    <a:lnTo>
                      <a:pt x="9" y="13"/>
                    </a:lnTo>
                    <a:lnTo>
                      <a:pt x="0" y="15"/>
                    </a:lnTo>
                    <a:lnTo>
                      <a:pt x="9" y="19"/>
                    </a:lnTo>
                    <a:lnTo>
                      <a:pt x="16" y="19"/>
                    </a:lnTo>
                    <a:lnTo>
                      <a:pt x="22" y="21"/>
                    </a:lnTo>
                    <a:lnTo>
                      <a:pt x="30" y="26"/>
                    </a:lnTo>
                    <a:lnTo>
                      <a:pt x="43" y="26"/>
                    </a:lnTo>
                    <a:lnTo>
                      <a:pt x="49" y="26"/>
                    </a:lnTo>
                    <a:lnTo>
                      <a:pt x="53" y="25"/>
                    </a:lnTo>
                    <a:lnTo>
                      <a:pt x="59" y="26"/>
                    </a:lnTo>
                    <a:lnTo>
                      <a:pt x="65" y="30"/>
                    </a:lnTo>
                    <a:lnTo>
                      <a:pt x="73" y="33"/>
                    </a:lnTo>
                    <a:lnTo>
                      <a:pt x="79" y="30"/>
                    </a:lnTo>
                    <a:lnTo>
                      <a:pt x="81" y="26"/>
                    </a:lnTo>
                    <a:lnTo>
                      <a:pt x="92" y="26"/>
                    </a:lnTo>
                    <a:lnTo>
                      <a:pt x="99" y="26"/>
                    </a:lnTo>
                    <a:lnTo>
                      <a:pt x="105" y="25"/>
                    </a:lnTo>
                    <a:lnTo>
                      <a:pt x="115" y="21"/>
                    </a:lnTo>
                    <a:lnTo>
                      <a:pt x="117" y="19"/>
                    </a:lnTo>
                    <a:lnTo>
                      <a:pt x="126" y="19"/>
                    </a:lnTo>
                    <a:lnTo>
                      <a:pt x="123" y="13"/>
                    </a:lnTo>
                    <a:lnTo>
                      <a:pt x="117" y="8"/>
                    </a:lnTo>
                    <a:lnTo>
                      <a:pt x="115" y="2"/>
                    </a:lnTo>
                    <a:lnTo>
                      <a:pt x="108" y="10"/>
                    </a:lnTo>
                    <a:lnTo>
                      <a:pt x="111" y="15"/>
                    </a:lnTo>
                    <a:lnTo>
                      <a:pt x="103" y="15"/>
                    </a:lnTo>
                    <a:lnTo>
                      <a:pt x="94" y="15"/>
                    </a:lnTo>
                    <a:lnTo>
                      <a:pt x="90" y="15"/>
                    </a:lnTo>
                    <a:lnTo>
                      <a:pt x="84" y="13"/>
                    </a:lnTo>
                    <a:lnTo>
                      <a:pt x="76" y="13"/>
                    </a:lnTo>
                    <a:lnTo>
                      <a:pt x="71" y="15"/>
                    </a:lnTo>
                    <a:lnTo>
                      <a:pt x="65" y="19"/>
                    </a:lnTo>
                    <a:lnTo>
                      <a:pt x="61" y="15"/>
                    </a:lnTo>
                    <a:lnTo>
                      <a:pt x="59" y="15"/>
                    </a:lnTo>
                    <a:lnTo>
                      <a:pt x="53" y="13"/>
                    </a:lnTo>
                    <a:lnTo>
                      <a:pt x="45" y="15"/>
                    </a:lnTo>
                    <a:lnTo>
                      <a:pt x="36" y="19"/>
                    </a:lnTo>
                    <a:lnTo>
                      <a:pt x="32" y="19"/>
                    </a:lnTo>
                    <a:lnTo>
                      <a:pt x="27" y="19"/>
                    </a:lnTo>
                    <a:lnTo>
                      <a:pt x="24" y="19"/>
                    </a:lnTo>
                    <a:lnTo>
                      <a:pt x="22" y="15"/>
                    </a:lnTo>
                    <a:lnTo>
                      <a:pt x="30" y="8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27"/>
              <p:cNvSpPr/>
              <p:nvPr/>
            </p:nvSpPr>
            <p:spPr>
              <a:xfrm>
                <a:off x="911" y="1502"/>
                <a:ext cx="68" cy="27"/>
              </a:xfrm>
              <a:custGeom>
                <a:avLst/>
                <a:gdLst/>
                <a:ahLst/>
                <a:cxnLst/>
                <a:rect l="l" t="t" r="r" b="b"/>
                <a:pathLst>
                  <a:path w="68" h="27" extrusionOk="0">
                    <a:moveTo>
                      <a:pt x="3" y="2"/>
                    </a:moveTo>
                    <a:lnTo>
                      <a:pt x="20" y="9"/>
                    </a:lnTo>
                    <a:lnTo>
                      <a:pt x="30" y="9"/>
                    </a:lnTo>
                    <a:lnTo>
                      <a:pt x="47" y="9"/>
                    </a:lnTo>
                    <a:lnTo>
                      <a:pt x="57" y="2"/>
                    </a:lnTo>
                    <a:lnTo>
                      <a:pt x="63" y="0"/>
                    </a:lnTo>
                    <a:lnTo>
                      <a:pt x="67" y="6"/>
                    </a:lnTo>
                    <a:lnTo>
                      <a:pt x="61" y="14"/>
                    </a:lnTo>
                    <a:lnTo>
                      <a:pt x="47" y="23"/>
                    </a:lnTo>
                    <a:lnTo>
                      <a:pt x="33" y="26"/>
                    </a:lnTo>
                    <a:lnTo>
                      <a:pt x="25" y="26"/>
                    </a:lnTo>
                    <a:lnTo>
                      <a:pt x="20" y="23"/>
                    </a:lnTo>
                    <a:lnTo>
                      <a:pt x="20" y="17"/>
                    </a:lnTo>
                    <a:lnTo>
                      <a:pt x="11" y="14"/>
                    </a:lnTo>
                    <a:lnTo>
                      <a:pt x="5" y="11"/>
                    </a:lnTo>
                    <a:lnTo>
                      <a:pt x="3" y="9"/>
                    </a:lnTo>
                    <a:lnTo>
                      <a:pt x="0" y="9"/>
                    </a:lnTo>
                    <a:lnTo>
                      <a:pt x="3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27"/>
              <p:cNvSpPr/>
              <p:nvPr/>
            </p:nvSpPr>
            <p:spPr>
              <a:xfrm>
                <a:off x="742" y="1550"/>
                <a:ext cx="144" cy="102"/>
              </a:xfrm>
              <a:custGeom>
                <a:avLst/>
                <a:gdLst/>
                <a:ahLst/>
                <a:cxnLst/>
                <a:rect l="l" t="t" r="r" b="b"/>
                <a:pathLst>
                  <a:path w="144" h="102" extrusionOk="0">
                    <a:moveTo>
                      <a:pt x="138" y="0"/>
                    </a:moveTo>
                    <a:lnTo>
                      <a:pt x="133" y="2"/>
                    </a:lnTo>
                    <a:lnTo>
                      <a:pt x="126" y="5"/>
                    </a:lnTo>
                    <a:lnTo>
                      <a:pt x="124" y="11"/>
                    </a:lnTo>
                    <a:lnTo>
                      <a:pt x="124" y="16"/>
                    </a:lnTo>
                    <a:lnTo>
                      <a:pt x="124" y="22"/>
                    </a:lnTo>
                    <a:lnTo>
                      <a:pt x="121" y="25"/>
                    </a:lnTo>
                    <a:lnTo>
                      <a:pt x="118" y="30"/>
                    </a:lnTo>
                    <a:lnTo>
                      <a:pt x="110" y="29"/>
                    </a:lnTo>
                    <a:lnTo>
                      <a:pt x="101" y="30"/>
                    </a:lnTo>
                    <a:lnTo>
                      <a:pt x="96" y="30"/>
                    </a:lnTo>
                    <a:lnTo>
                      <a:pt x="91" y="33"/>
                    </a:lnTo>
                    <a:lnTo>
                      <a:pt x="86" y="36"/>
                    </a:lnTo>
                    <a:lnTo>
                      <a:pt x="76" y="36"/>
                    </a:lnTo>
                    <a:lnTo>
                      <a:pt x="68" y="33"/>
                    </a:lnTo>
                    <a:lnTo>
                      <a:pt x="57" y="33"/>
                    </a:lnTo>
                    <a:lnTo>
                      <a:pt x="48" y="36"/>
                    </a:lnTo>
                    <a:lnTo>
                      <a:pt x="47" y="36"/>
                    </a:lnTo>
                    <a:lnTo>
                      <a:pt x="41" y="42"/>
                    </a:lnTo>
                    <a:lnTo>
                      <a:pt x="41" y="47"/>
                    </a:lnTo>
                    <a:lnTo>
                      <a:pt x="41" y="51"/>
                    </a:lnTo>
                    <a:lnTo>
                      <a:pt x="26" y="56"/>
                    </a:lnTo>
                    <a:lnTo>
                      <a:pt x="14" y="61"/>
                    </a:lnTo>
                    <a:lnTo>
                      <a:pt x="9" y="67"/>
                    </a:lnTo>
                    <a:lnTo>
                      <a:pt x="2" y="76"/>
                    </a:lnTo>
                    <a:lnTo>
                      <a:pt x="0" y="80"/>
                    </a:lnTo>
                    <a:lnTo>
                      <a:pt x="14" y="83"/>
                    </a:lnTo>
                    <a:lnTo>
                      <a:pt x="19" y="76"/>
                    </a:lnTo>
                    <a:lnTo>
                      <a:pt x="33" y="67"/>
                    </a:lnTo>
                    <a:lnTo>
                      <a:pt x="47" y="61"/>
                    </a:lnTo>
                    <a:lnTo>
                      <a:pt x="54" y="58"/>
                    </a:lnTo>
                    <a:lnTo>
                      <a:pt x="52" y="56"/>
                    </a:lnTo>
                    <a:lnTo>
                      <a:pt x="52" y="51"/>
                    </a:lnTo>
                    <a:lnTo>
                      <a:pt x="52" y="44"/>
                    </a:lnTo>
                    <a:lnTo>
                      <a:pt x="63" y="40"/>
                    </a:lnTo>
                    <a:lnTo>
                      <a:pt x="71" y="40"/>
                    </a:lnTo>
                    <a:lnTo>
                      <a:pt x="84" y="40"/>
                    </a:lnTo>
                    <a:lnTo>
                      <a:pt x="87" y="42"/>
                    </a:lnTo>
                    <a:lnTo>
                      <a:pt x="96" y="36"/>
                    </a:lnTo>
                    <a:lnTo>
                      <a:pt x="104" y="33"/>
                    </a:lnTo>
                    <a:lnTo>
                      <a:pt x="113" y="33"/>
                    </a:lnTo>
                    <a:lnTo>
                      <a:pt x="114" y="33"/>
                    </a:lnTo>
                    <a:lnTo>
                      <a:pt x="121" y="36"/>
                    </a:lnTo>
                    <a:lnTo>
                      <a:pt x="118" y="58"/>
                    </a:lnTo>
                    <a:lnTo>
                      <a:pt x="118" y="76"/>
                    </a:lnTo>
                    <a:lnTo>
                      <a:pt x="129" y="101"/>
                    </a:lnTo>
                    <a:lnTo>
                      <a:pt x="129" y="78"/>
                    </a:lnTo>
                    <a:lnTo>
                      <a:pt x="129" y="56"/>
                    </a:lnTo>
                    <a:lnTo>
                      <a:pt x="133" y="33"/>
                    </a:lnTo>
                    <a:lnTo>
                      <a:pt x="143" y="44"/>
                    </a:lnTo>
                    <a:lnTo>
                      <a:pt x="143" y="40"/>
                    </a:lnTo>
                    <a:lnTo>
                      <a:pt x="138" y="30"/>
                    </a:lnTo>
                    <a:lnTo>
                      <a:pt x="135" y="19"/>
                    </a:lnTo>
                    <a:lnTo>
                      <a:pt x="138" y="11"/>
                    </a:lnTo>
                    <a:lnTo>
                      <a:pt x="13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27"/>
              <p:cNvSpPr/>
              <p:nvPr/>
            </p:nvSpPr>
            <p:spPr>
              <a:xfrm>
                <a:off x="901" y="1568"/>
                <a:ext cx="62" cy="27"/>
              </a:xfrm>
              <a:custGeom>
                <a:avLst/>
                <a:gdLst/>
                <a:ahLst/>
                <a:cxnLst/>
                <a:rect l="l" t="t" r="r" b="b"/>
                <a:pathLst>
                  <a:path w="62" h="27" extrusionOk="0">
                    <a:moveTo>
                      <a:pt x="61" y="0"/>
                    </a:moveTo>
                    <a:lnTo>
                      <a:pt x="49" y="11"/>
                    </a:lnTo>
                    <a:lnTo>
                      <a:pt x="41" y="14"/>
                    </a:lnTo>
                    <a:lnTo>
                      <a:pt x="22" y="21"/>
                    </a:lnTo>
                    <a:lnTo>
                      <a:pt x="8" y="21"/>
                    </a:lnTo>
                    <a:lnTo>
                      <a:pt x="0" y="17"/>
                    </a:lnTo>
                    <a:lnTo>
                      <a:pt x="10" y="26"/>
                    </a:lnTo>
                    <a:lnTo>
                      <a:pt x="26" y="26"/>
                    </a:lnTo>
                    <a:lnTo>
                      <a:pt x="43" y="21"/>
                    </a:lnTo>
                    <a:lnTo>
                      <a:pt x="52" y="14"/>
                    </a:lnTo>
                    <a:lnTo>
                      <a:pt x="58" y="9"/>
                    </a:lnTo>
                    <a:lnTo>
                      <a:pt x="54" y="9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27"/>
              <p:cNvSpPr/>
              <p:nvPr/>
            </p:nvSpPr>
            <p:spPr>
              <a:xfrm>
                <a:off x="869" y="1552"/>
                <a:ext cx="242" cy="234"/>
              </a:xfrm>
              <a:custGeom>
                <a:avLst/>
                <a:gdLst/>
                <a:ahLst/>
                <a:cxnLst/>
                <a:rect l="l" t="t" r="r" b="b"/>
                <a:pathLst>
                  <a:path w="242" h="234" extrusionOk="0">
                    <a:moveTo>
                      <a:pt x="106" y="0"/>
                    </a:moveTo>
                    <a:lnTo>
                      <a:pt x="117" y="6"/>
                    </a:lnTo>
                    <a:lnTo>
                      <a:pt x="123" y="12"/>
                    </a:lnTo>
                    <a:lnTo>
                      <a:pt x="120" y="20"/>
                    </a:lnTo>
                    <a:lnTo>
                      <a:pt x="117" y="26"/>
                    </a:lnTo>
                    <a:lnTo>
                      <a:pt x="114" y="31"/>
                    </a:lnTo>
                    <a:lnTo>
                      <a:pt x="133" y="37"/>
                    </a:lnTo>
                    <a:lnTo>
                      <a:pt x="142" y="37"/>
                    </a:lnTo>
                    <a:lnTo>
                      <a:pt x="153" y="43"/>
                    </a:lnTo>
                    <a:lnTo>
                      <a:pt x="171" y="37"/>
                    </a:lnTo>
                    <a:lnTo>
                      <a:pt x="180" y="37"/>
                    </a:lnTo>
                    <a:lnTo>
                      <a:pt x="191" y="37"/>
                    </a:lnTo>
                    <a:lnTo>
                      <a:pt x="196" y="37"/>
                    </a:lnTo>
                    <a:lnTo>
                      <a:pt x="203" y="39"/>
                    </a:lnTo>
                    <a:lnTo>
                      <a:pt x="207" y="45"/>
                    </a:lnTo>
                    <a:lnTo>
                      <a:pt x="199" y="61"/>
                    </a:lnTo>
                    <a:lnTo>
                      <a:pt x="212" y="72"/>
                    </a:lnTo>
                    <a:lnTo>
                      <a:pt x="219" y="81"/>
                    </a:lnTo>
                    <a:lnTo>
                      <a:pt x="231" y="87"/>
                    </a:lnTo>
                    <a:lnTo>
                      <a:pt x="233" y="93"/>
                    </a:lnTo>
                    <a:lnTo>
                      <a:pt x="238" y="101"/>
                    </a:lnTo>
                    <a:lnTo>
                      <a:pt x="238" y="107"/>
                    </a:lnTo>
                    <a:lnTo>
                      <a:pt x="241" y="112"/>
                    </a:lnTo>
                    <a:lnTo>
                      <a:pt x="228" y="98"/>
                    </a:lnTo>
                    <a:lnTo>
                      <a:pt x="219" y="90"/>
                    </a:lnTo>
                    <a:lnTo>
                      <a:pt x="207" y="81"/>
                    </a:lnTo>
                    <a:lnTo>
                      <a:pt x="199" y="75"/>
                    </a:lnTo>
                    <a:lnTo>
                      <a:pt x="189" y="71"/>
                    </a:lnTo>
                    <a:lnTo>
                      <a:pt x="177" y="68"/>
                    </a:lnTo>
                    <a:lnTo>
                      <a:pt x="194" y="57"/>
                    </a:lnTo>
                    <a:lnTo>
                      <a:pt x="196" y="48"/>
                    </a:lnTo>
                    <a:lnTo>
                      <a:pt x="194" y="43"/>
                    </a:lnTo>
                    <a:lnTo>
                      <a:pt x="186" y="39"/>
                    </a:lnTo>
                    <a:lnTo>
                      <a:pt x="175" y="43"/>
                    </a:lnTo>
                    <a:lnTo>
                      <a:pt x="164" y="43"/>
                    </a:lnTo>
                    <a:lnTo>
                      <a:pt x="153" y="48"/>
                    </a:lnTo>
                    <a:lnTo>
                      <a:pt x="142" y="43"/>
                    </a:lnTo>
                    <a:lnTo>
                      <a:pt x="110" y="39"/>
                    </a:lnTo>
                    <a:lnTo>
                      <a:pt x="110" y="51"/>
                    </a:lnTo>
                    <a:lnTo>
                      <a:pt x="110" y="58"/>
                    </a:lnTo>
                    <a:lnTo>
                      <a:pt x="110" y="68"/>
                    </a:lnTo>
                    <a:lnTo>
                      <a:pt x="104" y="75"/>
                    </a:lnTo>
                    <a:lnTo>
                      <a:pt x="100" y="81"/>
                    </a:lnTo>
                    <a:lnTo>
                      <a:pt x="98" y="87"/>
                    </a:lnTo>
                    <a:lnTo>
                      <a:pt x="90" y="95"/>
                    </a:lnTo>
                    <a:lnTo>
                      <a:pt x="84" y="101"/>
                    </a:lnTo>
                    <a:lnTo>
                      <a:pt x="74" y="109"/>
                    </a:lnTo>
                    <a:lnTo>
                      <a:pt x="76" y="101"/>
                    </a:lnTo>
                    <a:lnTo>
                      <a:pt x="74" y="87"/>
                    </a:lnTo>
                    <a:lnTo>
                      <a:pt x="71" y="79"/>
                    </a:lnTo>
                    <a:lnTo>
                      <a:pt x="71" y="72"/>
                    </a:lnTo>
                    <a:lnTo>
                      <a:pt x="63" y="81"/>
                    </a:lnTo>
                    <a:lnTo>
                      <a:pt x="59" y="87"/>
                    </a:lnTo>
                    <a:lnTo>
                      <a:pt x="43" y="112"/>
                    </a:lnTo>
                    <a:lnTo>
                      <a:pt x="46" y="126"/>
                    </a:lnTo>
                    <a:lnTo>
                      <a:pt x="48" y="140"/>
                    </a:lnTo>
                    <a:lnTo>
                      <a:pt x="51" y="160"/>
                    </a:lnTo>
                    <a:lnTo>
                      <a:pt x="56" y="174"/>
                    </a:lnTo>
                    <a:lnTo>
                      <a:pt x="65" y="197"/>
                    </a:lnTo>
                    <a:lnTo>
                      <a:pt x="68" y="204"/>
                    </a:lnTo>
                    <a:lnTo>
                      <a:pt x="56" y="224"/>
                    </a:lnTo>
                    <a:lnTo>
                      <a:pt x="41" y="233"/>
                    </a:lnTo>
                    <a:lnTo>
                      <a:pt x="32" y="222"/>
                    </a:lnTo>
                    <a:lnTo>
                      <a:pt x="24" y="208"/>
                    </a:lnTo>
                    <a:lnTo>
                      <a:pt x="10" y="201"/>
                    </a:lnTo>
                    <a:lnTo>
                      <a:pt x="2" y="176"/>
                    </a:lnTo>
                    <a:lnTo>
                      <a:pt x="2" y="165"/>
                    </a:lnTo>
                    <a:lnTo>
                      <a:pt x="5" y="145"/>
                    </a:lnTo>
                    <a:lnTo>
                      <a:pt x="10" y="134"/>
                    </a:lnTo>
                    <a:lnTo>
                      <a:pt x="16" y="120"/>
                    </a:lnTo>
                    <a:lnTo>
                      <a:pt x="28" y="109"/>
                    </a:lnTo>
                    <a:lnTo>
                      <a:pt x="29" y="101"/>
                    </a:lnTo>
                    <a:lnTo>
                      <a:pt x="37" y="90"/>
                    </a:lnTo>
                    <a:lnTo>
                      <a:pt x="29" y="84"/>
                    </a:lnTo>
                    <a:lnTo>
                      <a:pt x="22" y="95"/>
                    </a:lnTo>
                    <a:lnTo>
                      <a:pt x="13" y="98"/>
                    </a:lnTo>
                    <a:lnTo>
                      <a:pt x="0" y="107"/>
                    </a:lnTo>
                    <a:lnTo>
                      <a:pt x="16" y="93"/>
                    </a:lnTo>
                    <a:lnTo>
                      <a:pt x="22" y="84"/>
                    </a:lnTo>
                    <a:lnTo>
                      <a:pt x="28" y="72"/>
                    </a:lnTo>
                    <a:lnTo>
                      <a:pt x="29" y="65"/>
                    </a:lnTo>
                    <a:lnTo>
                      <a:pt x="32" y="57"/>
                    </a:lnTo>
                    <a:lnTo>
                      <a:pt x="41" y="48"/>
                    </a:lnTo>
                    <a:lnTo>
                      <a:pt x="46" y="45"/>
                    </a:lnTo>
                    <a:lnTo>
                      <a:pt x="37" y="61"/>
                    </a:lnTo>
                    <a:lnTo>
                      <a:pt x="56" y="51"/>
                    </a:lnTo>
                    <a:lnTo>
                      <a:pt x="65" y="51"/>
                    </a:lnTo>
                    <a:lnTo>
                      <a:pt x="71" y="58"/>
                    </a:lnTo>
                    <a:lnTo>
                      <a:pt x="74" y="68"/>
                    </a:lnTo>
                    <a:lnTo>
                      <a:pt x="74" y="72"/>
                    </a:lnTo>
                    <a:lnTo>
                      <a:pt x="76" y="79"/>
                    </a:lnTo>
                    <a:lnTo>
                      <a:pt x="76" y="84"/>
                    </a:lnTo>
                    <a:lnTo>
                      <a:pt x="76" y="93"/>
                    </a:lnTo>
                    <a:lnTo>
                      <a:pt x="93" y="84"/>
                    </a:lnTo>
                    <a:lnTo>
                      <a:pt x="98" y="68"/>
                    </a:lnTo>
                    <a:lnTo>
                      <a:pt x="100" y="57"/>
                    </a:lnTo>
                    <a:lnTo>
                      <a:pt x="100" y="48"/>
                    </a:lnTo>
                    <a:lnTo>
                      <a:pt x="106" y="37"/>
                    </a:lnTo>
                    <a:lnTo>
                      <a:pt x="110" y="28"/>
                    </a:lnTo>
                    <a:lnTo>
                      <a:pt x="111" y="23"/>
                    </a:lnTo>
                    <a:lnTo>
                      <a:pt x="110" y="14"/>
                    </a:lnTo>
                    <a:lnTo>
                      <a:pt x="106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27"/>
              <p:cNvSpPr/>
              <p:nvPr/>
            </p:nvSpPr>
            <p:spPr>
              <a:xfrm>
                <a:off x="579" y="1581"/>
                <a:ext cx="339" cy="298"/>
              </a:xfrm>
              <a:custGeom>
                <a:avLst/>
                <a:gdLst/>
                <a:ahLst/>
                <a:cxnLst/>
                <a:rect l="l" t="t" r="r" b="b"/>
                <a:pathLst>
                  <a:path w="339" h="298" extrusionOk="0">
                    <a:moveTo>
                      <a:pt x="86" y="17"/>
                    </a:moveTo>
                    <a:lnTo>
                      <a:pt x="116" y="33"/>
                    </a:lnTo>
                    <a:lnTo>
                      <a:pt x="150" y="44"/>
                    </a:lnTo>
                    <a:lnTo>
                      <a:pt x="190" y="56"/>
                    </a:lnTo>
                    <a:lnTo>
                      <a:pt x="239" y="64"/>
                    </a:lnTo>
                    <a:lnTo>
                      <a:pt x="269" y="72"/>
                    </a:lnTo>
                    <a:lnTo>
                      <a:pt x="292" y="75"/>
                    </a:lnTo>
                    <a:lnTo>
                      <a:pt x="287" y="92"/>
                    </a:lnTo>
                    <a:lnTo>
                      <a:pt x="289" y="120"/>
                    </a:lnTo>
                    <a:lnTo>
                      <a:pt x="292" y="149"/>
                    </a:lnTo>
                    <a:lnTo>
                      <a:pt x="294" y="170"/>
                    </a:lnTo>
                    <a:lnTo>
                      <a:pt x="301" y="198"/>
                    </a:lnTo>
                    <a:lnTo>
                      <a:pt x="308" y="224"/>
                    </a:lnTo>
                    <a:lnTo>
                      <a:pt x="310" y="247"/>
                    </a:lnTo>
                    <a:lnTo>
                      <a:pt x="305" y="261"/>
                    </a:lnTo>
                    <a:lnTo>
                      <a:pt x="302" y="268"/>
                    </a:lnTo>
                    <a:lnTo>
                      <a:pt x="301" y="276"/>
                    </a:lnTo>
                    <a:lnTo>
                      <a:pt x="287" y="276"/>
                    </a:lnTo>
                    <a:lnTo>
                      <a:pt x="321" y="290"/>
                    </a:lnTo>
                    <a:lnTo>
                      <a:pt x="338" y="297"/>
                    </a:lnTo>
                    <a:lnTo>
                      <a:pt x="312" y="294"/>
                    </a:lnTo>
                    <a:lnTo>
                      <a:pt x="283" y="282"/>
                    </a:lnTo>
                    <a:lnTo>
                      <a:pt x="254" y="276"/>
                    </a:lnTo>
                    <a:lnTo>
                      <a:pt x="217" y="263"/>
                    </a:lnTo>
                    <a:lnTo>
                      <a:pt x="204" y="261"/>
                    </a:lnTo>
                    <a:lnTo>
                      <a:pt x="182" y="247"/>
                    </a:lnTo>
                    <a:lnTo>
                      <a:pt x="150" y="240"/>
                    </a:lnTo>
                    <a:lnTo>
                      <a:pt x="133" y="238"/>
                    </a:lnTo>
                    <a:lnTo>
                      <a:pt x="114" y="238"/>
                    </a:lnTo>
                    <a:lnTo>
                      <a:pt x="119" y="220"/>
                    </a:lnTo>
                    <a:lnTo>
                      <a:pt x="119" y="207"/>
                    </a:lnTo>
                    <a:lnTo>
                      <a:pt x="111" y="194"/>
                    </a:lnTo>
                    <a:lnTo>
                      <a:pt x="98" y="182"/>
                    </a:lnTo>
                    <a:lnTo>
                      <a:pt x="75" y="188"/>
                    </a:lnTo>
                    <a:lnTo>
                      <a:pt x="63" y="188"/>
                    </a:lnTo>
                    <a:lnTo>
                      <a:pt x="40" y="194"/>
                    </a:lnTo>
                    <a:lnTo>
                      <a:pt x="28" y="198"/>
                    </a:lnTo>
                    <a:lnTo>
                      <a:pt x="5" y="207"/>
                    </a:lnTo>
                    <a:lnTo>
                      <a:pt x="18" y="196"/>
                    </a:lnTo>
                    <a:lnTo>
                      <a:pt x="32" y="188"/>
                    </a:lnTo>
                    <a:lnTo>
                      <a:pt x="43" y="182"/>
                    </a:lnTo>
                    <a:lnTo>
                      <a:pt x="24" y="174"/>
                    </a:lnTo>
                    <a:lnTo>
                      <a:pt x="24" y="163"/>
                    </a:lnTo>
                    <a:lnTo>
                      <a:pt x="34" y="160"/>
                    </a:lnTo>
                    <a:lnTo>
                      <a:pt x="54" y="156"/>
                    </a:lnTo>
                    <a:lnTo>
                      <a:pt x="37" y="151"/>
                    </a:lnTo>
                    <a:lnTo>
                      <a:pt x="34" y="142"/>
                    </a:lnTo>
                    <a:lnTo>
                      <a:pt x="43" y="134"/>
                    </a:lnTo>
                    <a:lnTo>
                      <a:pt x="58" y="129"/>
                    </a:lnTo>
                    <a:lnTo>
                      <a:pt x="43" y="125"/>
                    </a:lnTo>
                    <a:lnTo>
                      <a:pt x="32" y="120"/>
                    </a:lnTo>
                    <a:lnTo>
                      <a:pt x="28" y="110"/>
                    </a:lnTo>
                    <a:lnTo>
                      <a:pt x="45" y="98"/>
                    </a:lnTo>
                    <a:lnTo>
                      <a:pt x="62" y="95"/>
                    </a:lnTo>
                    <a:lnTo>
                      <a:pt x="56" y="80"/>
                    </a:lnTo>
                    <a:lnTo>
                      <a:pt x="50" y="72"/>
                    </a:lnTo>
                    <a:lnTo>
                      <a:pt x="43" y="64"/>
                    </a:lnTo>
                    <a:lnTo>
                      <a:pt x="28" y="50"/>
                    </a:lnTo>
                    <a:lnTo>
                      <a:pt x="16" y="42"/>
                    </a:lnTo>
                    <a:lnTo>
                      <a:pt x="0" y="33"/>
                    </a:lnTo>
                    <a:lnTo>
                      <a:pt x="27" y="33"/>
                    </a:lnTo>
                    <a:lnTo>
                      <a:pt x="50" y="44"/>
                    </a:lnTo>
                    <a:lnTo>
                      <a:pt x="34" y="22"/>
                    </a:lnTo>
                    <a:lnTo>
                      <a:pt x="54" y="30"/>
                    </a:lnTo>
                    <a:lnTo>
                      <a:pt x="71" y="33"/>
                    </a:lnTo>
                    <a:lnTo>
                      <a:pt x="81" y="40"/>
                    </a:lnTo>
                    <a:lnTo>
                      <a:pt x="73" y="28"/>
                    </a:lnTo>
                    <a:lnTo>
                      <a:pt x="75" y="0"/>
                    </a:lnTo>
                    <a:lnTo>
                      <a:pt x="79" y="11"/>
                    </a:lnTo>
                    <a:lnTo>
                      <a:pt x="114" y="50"/>
                    </a:lnTo>
                    <a:lnTo>
                      <a:pt x="144" y="67"/>
                    </a:lnTo>
                    <a:lnTo>
                      <a:pt x="190" y="84"/>
                    </a:lnTo>
                    <a:lnTo>
                      <a:pt x="228" y="98"/>
                    </a:lnTo>
                    <a:lnTo>
                      <a:pt x="246" y="110"/>
                    </a:lnTo>
                    <a:lnTo>
                      <a:pt x="250" y="117"/>
                    </a:lnTo>
                    <a:lnTo>
                      <a:pt x="264" y="168"/>
                    </a:lnTo>
                    <a:lnTo>
                      <a:pt x="273" y="205"/>
                    </a:lnTo>
                    <a:lnTo>
                      <a:pt x="278" y="233"/>
                    </a:lnTo>
                    <a:lnTo>
                      <a:pt x="282" y="252"/>
                    </a:lnTo>
                    <a:lnTo>
                      <a:pt x="278" y="266"/>
                    </a:lnTo>
                    <a:lnTo>
                      <a:pt x="276" y="238"/>
                    </a:lnTo>
                    <a:lnTo>
                      <a:pt x="264" y="194"/>
                    </a:lnTo>
                    <a:lnTo>
                      <a:pt x="242" y="120"/>
                    </a:lnTo>
                    <a:lnTo>
                      <a:pt x="250" y="194"/>
                    </a:lnTo>
                    <a:lnTo>
                      <a:pt x="259" y="230"/>
                    </a:lnTo>
                    <a:lnTo>
                      <a:pt x="266" y="254"/>
                    </a:lnTo>
                    <a:lnTo>
                      <a:pt x="264" y="268"/>
                    </a:lnTo>
                    <a:lnTo>
                      <a:pt x="259" y="281"/>
                    </a:lnTo>
                    <a:lnTo>
                      <a:pt x="256" y="261"/>
                    </a:lnTo>
                    <a:lnTo>
                      <a:pt x="256" y="247"/>
                    </a:lnTo>
                    <a:lnTo>
                      <a:pt x="248" y="198"/>
                    </a:lnTo>
                    <a:lnTo>
                      <a:pt x="239" y="170"/>
                    </a:lnTo>
                    <a:lnTo>
                      <a:pt x="235" y="154"/>
                    </a:lnTo>
                    <a:lnTo>
                      <a:pt x="235" y="136"/>
                    </a:lnTo>
                    <a:lnTo>
                      <a:pt x="228" y="117"/>
                    </a:lnTo>
                    <a:lnTo>
                      <a:pt x="155" y="90"/>
                    </a:lnTo>
                    <a:lnTo>
                      <a:pt x="109" y="70"/>
                    </a:lnTo>
                    <a:lnTo>
                      <a:pt x="75" y="62"/>
                    </a:lnTo>
                    <a:lnTo>
                      <a:pt x="130" y="70"/>
                    </a:lnTo>
                    <a:lnTo>
                      <a:pt x="86" y="44"/>
                    </a:lnTo>
                    <a:lnTo>
                      <a:pt x="68" y="40"/>
                    </a:lnTo>
                    <a:lnTo>
                      <a:pt x="54" y="33"/>
                    </a:lnTo>
                    <a:lnTo>
                      <a:pt x="58" y="50"/>
                    </a:lnTo>
                    <a:lnTo>
                      <a:pt x="79" y="56"/>
                    </a:lnTo>
                    <a:lnTo>
                      <a:pt x="37" y="44"/>
                    </a:lnTo>
                    <a:lnTo>
                      <a:pt x="24" y="42"/>
                    </a:lnTo>
                    <a:lnTo>
                      <a:pt x="48" y="58"/>
                    </a:lnTo>
                    <a:lnTo>
                      <a:pt x="63" y="75"/>
                    </a:lnTo>
                    <a:lnTo>
                      <a:pt x="71" y="86"/>
                    </a:lnTo>
                    <a:lnTo>
                      <a:pt x="89" y="92"/>
                    </a:lnTo>
                    <a:lnTo>
                      <a:pt x="100" y="92"/>
                    </a:lnTo>
                    <a:lnTo>
                      <a:pt x="111" y="98"/>
                    </a:lnTo>
                    <a:lnTo>
                      <a:pt x="111" y="106"/>
                    </a:lnTo>
                    <a:lnTo>
                      <a:pt x="100" y="110"/>
                    </a:lnTo>
                    <a:lnTo>
                      <a:pt x="89" y="112"/>
                    </a:lnTo>
                    <a:lnTo>
                      <a:pt x="79" y="114"/>
                    </a:lnTo>
                    <a:lnTo>
                      <a:pt x="98" y="106"/>
                    </a:lnTo>
                    <a:lnTo>
                      <a:pt x="94" y="98"/>
                    </a:lnTo>
                    <a:lnTo>
                      <a:pt x="75" y="95"/>
                    </a:lnTo>
                    <a:lnTo>
                      <a:pt x="63" y="98"/>
                    </a:lnTo>
                    <a:lnTo>
                      <a:pt x="43" y="110"/>
                    </a:lnTo>
                    <a:lnTo>
                      <a:pt x="45" y="117"/>
                    </a:lnTo>
                    <a:lnTo>
                      <a:pt x="58" y="122"/>
                    </a:lnTo>
                    <a:lnTo>
                      <a:pt x="73" y="129"/>
                    </a:lnTo>
                    <a:lnTo>
                      <a:pt x="89" y="125"/>
                    </a:lnTo>
                    <a:lnTo>
                      <a:pt x="109" y="125"/>
                    </a:lnTo>
                    <a:lnTo>
                      <a:pt x="123" y="129"/>
                    </a:lnTo>
                    <a:lnTo>
                      <a:pt x="114" y="136"/>
                    </a:lnTo>
                    <a:lnTo>
                      <a:pt x="98" y="142"/>
                    </a:lnTo>
                    <a:lnTo>
                      <a:pt x="81" y="149"/>
                    </a:lnTo>
                    <a:lnTo>
                      <a:pt x="75" y="136"/>
                    </a:lnTo>
                    <a:lnTo>
                      <a:pt x="58" y="136"/>
                    </a:lnTo>
                    <a:lnTo>
                      <a:pt x="48" y="141"/>
                    </a:lnTo>
                    <a:lnTo>
                      <a:pt x="45" y="151"/>
                    </a:lnTo>
                    <a:lnTo>
                      <a:pt x="58" y="151"/>
                    </a:lnTo>
                    <a:lnTo>
                      <a:pt x="79" y="154"/>
                    </a:lnTo>
                    <a:lnTo>
                      <a:pt x="89" y="151"/>
                    </a:lnTo>
                    <a:lnTo>
                      <a:pt x="105" y="156"/>
                    </a:lnTo>
                    <a:lnTo>
                      <a:pt x="81" y="174"/>
                    </a:lnTo>
                    <a:lnTo>
                      <a:pt x="71" y="174"/>
                    </a:lnTo>
                    <a:lnTo>
                      <a:pt x="71" y="163"/>
                    </a:lnTo>
                    <a:lnTo>
                      <a:pt x="58" y="163"/>
                    </a:lnTo>
                    <a:lnTo>
                      <a:pt x="48" y="163"/>
                    </a:lnTo>
                    <a:lnTo>
                      <a:pt x="34" y="165"/>
                    </a:lnTo>
                    <a:lnTo>
                      <a:pt x="54" y="170"/>
                    </a:lnTo>
                    <a:lnTo>
                      <a:pt x="63" y="179"/>
                    </a:lnTo>
                    <a:lnTo>
                      <a:pt x="79" y="179"/>
                    </a:lnTo>
                    <a:lnTo>
                      <a:pt x="94" y="177"/>
                    </a:lnTo>
                    <a:lnTo>
                      <a:pt x="105" y="174"/>
                    </a:lnTo>
                    <a:lnTo>
                      <a:pt x="109" y="184"/>
                    </a:lnTo>
                    <a:lnTo>
                      <a:pt x="116" y="205"/>
                    </a:lnTo>
                    <a:lnTo>
                      <a:pt x="125" y="220"/>
                    </a:lnTo>
                    <a:lnTo>
                      <a:pt x="127" y="230"/>
                    </a:lnTo>
                    <a:lnTo>
                      <a:pt x="155" y="230"/>
                    </a:lnTo>
                    <a:lnTo>
                      <a:pt x="184" y="238"/>
                    </a:lnTo>
                    <a:lnTo>
                      <a:pt x="208" y="254"/>
                    </a:lnTo>
                    <a:lnTo>
                      <a:pt x="235" y="266"/>
                    </a:lnTo>
                    <a:lnTo>
                      <a:pt x="266" y="275"/>
                    </a:lnTo>
                    <a:lnTo>
                      <a:pt x="283" y="276"/>
                    </a:lnTo>
                    <a:lnTo>
                      <a:pt x="289" y="252"/>
                    </a:lnTo>
                    <a:lnTo>
                      <a:pt x="305" y="244"/>
                    </a:lnTo>
                    <a:lnTo>
                      <a:pt x="294" y="202"/>
                    </a:lnTo>
                    <a:lnTo>
                      <a:pt x="283" y="156"/>
                    </a:lnTo>
                    <a:lnTo>
                      <a:pt x="282" y="112"/>
                    </a:lnTo>
                    <a:lnTo>
                      <a:pt x="278" y="84"/>
                    </a:lnTo>
                    <a:lnTo>
                      <a:pt x="215" y="67"/>
                    </a:lnTo>
                    <a:lnTo>
                      <a:pt x="165" y="53"/>
                    </a:lnTo>
                    <a:lnTo>
                      <a:pt x="119" y="40"/>
                    </a:lnTo>
                    <a:lnTo>
                      <a:pt x="86" y="25"/>
                    </a:lnTo>
                    <a:lnTo>
                      <a:pt x="86" y="1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27"/>
              <p:cNvSpPr/>
              <p:nvPr/>
            </p:nvSpPr>
            <p:spPr>
              <a:xfrm>
                <a:off x="888" y="1624"/>
                <a:ext cx="268" cy="251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51" extrusionOk="0">
                    <a:moveTo>
                      <a:pt x="267" y="75"/>
                    </a:moveTo>
                    <a:lnTo>
                      <a:pt x="259" y="60"/>
                    </a:lnTo>
                    <a:lnTo>
                      <a:pt x="245" y="52"/>
                    </a:lnTo>
                    <a:lnTo>
                      <a:pt x="231" y="47"/>
                    </a:lnTo>
                    <a:lnTo>
                      <a:pt x="223" y="44"/>
                    </a:lnTo>
                    <a:lnTo>
                      <a:pt x="218" y="44"/>
                    </a:lnTo>
                    <a:lnTo>
                      <a:pt x="211" y="48"/>
                    </a:lnTo>
                    <a:lnTo>
                      <a:pt x="211" y="55"/>
                    </a:lnTo>
                    <a:lnTo>
                      <a:pt x="203" y="52"/>
                    </a:lnTo>
                    <a:lnTo>
                      <a:pt x="200" y="52"/>
                    </a:lnTo>
                    <a:lnTo>
                      <a:pt x="193" y="52"/>
                    </a:lnTo>
                    <a:lnTo>
                      <a:pt x="187" y="58"/>
                    </a:lnTo>
                    <a:lnTo>
                      <a:pt x="175" y="55"/>
                    </a:lnTo>
                    <a:lnTo>
                      <a:pt x="169" y="55"/>
                    </a:lnTo>
                    <a:lnTo>
                      <a:pt x="164" y="58"/>
                    </a:lnTo>
                    <a:lnTo>
                      <a:pt x="161" y="60"/>
                    </a:lnTo>
                    <a:lnTo>
                      <a:pt x="158" y="67"/>
                    </a:lnTo>
                    <a:lnTo>
                      <a:pt x="164" y="52"/>
                    </a:lnTo>
                    <a:lnTo>
                      <a:pt x="161" y="44"/>
                    </a:lnTo>
                    <a:lnTo>
                      <a:pt x="157" y="33"/>
                    </a:lnTo>
                    <a:lnTo>
                      <a:pt x="152" y="30"/>
                    </a:lnTo>
                    <a:lnTo>
                      <a:pt x="147" y="24"/>
                    </a:lnTo>
                    <a:lnTo>
                      <a:pt x="144" y="0"/>
                    </a:lnTo>
                    <a:lnTo>
                      <a:pt x="141" y="13"/>
                    </a:lnTo>
                    <a:lnTo>
                      <a:pt x="126" y="7"/>
                    </a:lnTo>
                    <a:lnTo>
                      <a:pt x="138" y="19"/>
                    </a:lnTo>
                    <a:lnTo>
                      <a:pt x="150" y="35"/>
                    </a:lnTo>
                    <a:lnTo>
                      <a:pt x="152" y="44"/>
                    </a:lnTo>
                    <a:lnTo>
                      <a:pt x="152" y="55"/>
                    </a:lnTo>
                    <a:lnTo>
                      <a:pt x="150" y="67"/>
                    </a:lnTo>
                    <a:lnTo>
                      <a:pt x="141" y="75"/>
                    </a:lnTo>
                    <a:lnTo>
                      <a:pt x="131" y="79"/>
                    </a:lnTo>
                    <a:lnTo>
                      <a:pt x="120" y="86"/>
                    </a:lnTo>
                    <a:lnTo>
                      <a:pt x="103" y="89"/>
                    </a:lnTo>
                    <a:lnTo>
                      <a:pt x="90" y="93"/>
                    </a:lnTo>
                    <a:lnTo>
                      <a:pt x="68" y="97"/>
                    </a:lnTo>
                    <a:lnTo>
                      <a:pt x="101" y="97"/>
                    </a:lnTo>
                    <a:lnTo>
                      <a:pt x="72" y="105"/>
                    </a:lnTo>
                    <a:lnTo>
                      <a:pt x="101" y="105"/>
                    </a:lnTo>
                    <a:lnTo>
                      <a:pt x="77" y="113"/>
                    </a:lnTo>
                    <a:lnTo>
                      <a:pt x="68" y="117"/>
                    </a:lnTo>
                    <a:lnTo>
                      <a:pt x="64" y="136"/>
                    </a:lnTo>
                    <a:lnTo>
                      <a:pt x="62" y="155"/>
                    </a:lnTo>
                    <a:lnTo>
                      <a:pt x="59" y="161"/>
                    </a:lnTo>
                    <a:lnTo>
                      <a:pt x="59" y="166"/>
                    </a:lnTo>
                    <a:lnTo>
                      <a:pt x="48" y="169"/>
                    </a:lnTo>
                    <a:lnTo>
                      <a:pt x="36" y="172"/>
                    </a:lnTo>
                    <a:lnTo>
                      <a:pt x="24" y="172"/>
                    </a:lnTo>
                    <a:lnTo>
                      <a:pt x="8" y="174"/>
                    </a:lnTo>
                    <a:lnTo>
                      <a:pt x="13" y="205"/>
                    </a:lnTo>
                    <a:lnTo>
                      <a:pt x="0" y="232"/>
                    </a:lnTo>
                    <a:lnTo>
                      <a:pt x="36" y="250"/>
                    </a:lnTo>
                    <a:lnTo>
                      <a:pt x="74" y="127"/>
                    </a:lnTo>
                    <a:lnTo>
                      <a:pt x="109" y="152"/>
                    </a:lnTo>
                    <a:lnTo>
                      <a:pt x="79" y="117"/>
                    </a:lnTo>
                    <a:lnTo>
                      <a:pt x="152" y="97"/>
                    </a:lnTo>
                    <a:lnTo>
                      <a:pt x="164" y="93"/>
                    </a:lnTo>
                    <a:lnTo>
                      <a:pt x="150" y="91"/>
                    </a:lnTo>
                    <a:lnTo>
                      <a:pt x="150" y="82"/>
                    </a:lnTo>
                    <a:lnTo>
                      <a:pt x="152" y="77"/>
                    </a:lnTo>
                    <a:lnTo>
                      <a:pt x="157" y="75"/>
                    </a:lnTo>
                    <a:lnTo>
                      <a:pt x="161" y="71"/>
                    </a:lnTo>
                    <a:lnTo>
                      <a:pt x="169" y="67"/>
                    </a:lnTo>
                    <a:lnTo>
                      <a:pt x="177" y="63"/>
                    </a:lnTo>
                    <a:lnTo>
                      <a:pt x="190" y="63"/>
                    </a:lnTo>
                    <a:lnTo>
                      <a:pt x="200" y="75"/>
                    </a:lnTo>
                    <a:lnTo>
                      <a:pt x="211" y="89"/>
                    </a:lnTo>
                    <a:lnTo>
                      <a:pt x="213" y="99"/>
                    </a:lnTo>
                    <a:lnTo>
                      <a:pt x="213" y="111"/>
                    </a:lnTo>
                    <a:lnTo>
                      <a:pt x="218" y="97"/>
                    </a:lnTo>
                    <a:lnTo>
                      <a:pt x="213" y="89"/>
                    </a:lnTo>
                    <a:lnTo>
                      <a:pt x="203" y="75"/>
                    </a:lnTo>
                    <a:lnTo>
                      <a:pt x="193" y="69"/>
                    </a:lnTo>
                    <a:lnTo>
                      <a:pt x="195" y="60"/>
                    </a:lnTo>
                    <a:lnTo>
                      <a:pt x="205" y="58"/>
                    </a:lnTo>
                    <a:lnTo>
                      <a:pt x="218" y="67"/>
                    </a:lnTo>
                    <a:lnTo>
                      <a:pt x="227" y="75"/>
                    </a:lnTo>
                    <a:lnTo>
                      <a:pt x="231" y="82"/>
                    </a:lnTo>
                    <a:lnTo>
                      <a:pt x="234" y="93"/>
                    </a:lnTo>
                    <a:lnTo>
                      <a:pt x="234" y="103"/>
                    </a:lnTo>
                    <a:lnTo>
                      <a:pt x="234" y="107"/>
                    </a:lnTo>
                    <a:lnTo>
                      <a:pt x="242" y="99"/>
                    </a:lnTo>
                    <a:lnTo>
                      <a:pt x="237" y="91"/>
                    </a:lnTo>
                    <a:lnTo>
                      <a:pt x="234" y="79"/>
                    </a:lnTo>
                    <a:lnTo>
                      <a:pt x="230" y="71"/>
                    </a:lnTo>
                    <a:lnTo>
                      <a:pt x="223" y="67"/>
                    </a:lnTo>
                    <a:lnTo>
                      <a:pt x="218" y="60"/>
                    </a:lnTo>
                    <a:lnTo>
                      <a:pt x="221" y="52"/>
                    </a:lnTo>
                    <a:lnTo>
                      <a:pt x="227" y="48"/>
                    </a:lnTo>
                    <a:lnTo>
                      <a:pt x="242" y="60"/>
                    </a:lnTo>
                    <a:lnTo>
                      <a:pt x="266" y="82"/>
                    </a:lnTo>
                    <a:lnTo>
                      <a:pt x="267" y="7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27"/>
              <p:cNvSpPr/>
              <p:nvPr/>
            </p:nvSpPr>
            <p:spPr>
              <a:xfrm>
                <a:off x="917" y="1691"/>
                <a:ext cx="270" cy="271"/>
              </a:xfrm>
              <a:custGeom>
                <a:avLst/>
                <a:gdLst/>
                <a:ahLst/>
                <a:cxnLst/>
                <a:rect l="l" t="t" r="r" b="b"/>
                <a:pathLst>
                  <a:path w="270" h="271" extrusionOk="0">
                    <a:moveTo>
                      <a:pt x="233" y="12"/>
                    </a:moveTo>
                    <a:lnTo>
                      <a:pt x="252" y="26"/>
                    </a:lnTo>
                    <a:lnTo>
                      <a:pt x="90" y="80"/>
                    </a:lnTo>
                    <a:lnTo>
                      <a:pt x="258" y="33"/>
                    </a:lnTo>
                    <a:lnTo>
                      <a:pt x="200" y="153"/>
                    </a:lnTo>
                    <a:lnTo>
                      <a:pt x="47" y="211"/>
                    </a:lnTo>
                    <a:lnTo>
                      <a:pt x="10" y="192"/>
                    </a:lnTo>
                    <a:lnTo>
                      <a:pt x="10" y="198"/>
                    </a:lnTo>
                    <a:lnTo>
                      <a:pt x="0" y="200"/>
                    </a:lnTo>
                    <a:lnTo>
                      <a:pt x="6" y="270"/>
                    </a:lnTo>
                    <a:lnTo>
                      <a:pt x="14" y="262"/>
                    </a:lnTo>
                    <a:lnTo>
                      <a:pt x="14" y="240"/>
                    </a:lnTo>
                    <a:lnTo>
                      <a:pt x="158" y="186"/>
                    </a:lnTo>
                    <a:lnTo>
                      <a:pt x="157" y="200"/>
                    </a:lnTo>
                    <a:lnTo>
                      <a:pt x="18" y="262"/>
                    </a:lnTo>
                    <a:lnTo>
                      <a:pt x="164" y="203"/>
                    </a:lnTo>
                    <a:lnTo>
                      <a:pt x="170" y="172"/>
                    </a:lnTo>
                    <a:lnTo>
                      <a:pt x="208" y="158"/>
                    </a:lnTo>
                    <a:lnTo>
                      <a:pt x="269" y="26"/>
                    </a:lnTo>
                    <a:lnTo>
                      <a:pt x="233" y="0"/>
                    </a:lnTo>
                    <a:lnTo>
                      <a:pt x="233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27"/>
              <p:cNvSpPr/>
              <p:nvPr/>
            </p:nvSpPr>
            <p:spPr>
              <a:xfrm>
                <a:off x="1050" y="1712"/>
                <a:ext cx="40" cy="29"/>
              </a:xfrm>
              <a:custGeom>
                <a:avLst/>
                <a:gdLst/>
                <a:ahLst/>
                <a:cxnLst/>
                <a:rect l="l" t="t" r="r" b="b"/>
                <a:pathLst>
                  <a:path w="40" h="29" extrusionOk="0">
                    <a:moveTo>
                      <a:pt x="5" y="0"/>
                    </a:moveTo>
                    <a:lnTo>
                      <a:pt x="25" y="9"/>
                    </a:lnTo>
                    <a:lnTo>
                      <a:pt x="35" y="19"/>
                    </a:lnTo>
                    <a:lnTo>
                      <a:pt x="39" y="28"/>
                    </a:lnTo>
                    <a:lnTo>
                      <a:pt x="15" y="9"/>
                    </a:lnTo>
                    <a:lnTo>
                      <a:pt x="0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09;p27"/>
              <p:cNvSpPr/>
              <p:nvPr/>
            </p:nvSpPr>
            <p:spPr>
              <a:xfrm>
                <a:off x="805" y="1334"/>
                <a:ext cx="123" cy="96"/>
              </a:xfrm>
              <a:custGeom>
                <a:avLst/>
                <a:gdLst/>
                <a:ahLst/>
                <a:cxnLst/>
                <a:rect l="l" t="t" r="r" b="b"/>
                <a:pathLst>
                  <a:path w="123" h="96" extrusionOk="0">
                    <a:moveTo>
                      <a:pt x="112" y="4"/>
                    </a:moveTo>
                    <a:lnTo>
                      <a:pt x="103" y="0"/>
                    </a:lnTo>
                    <a:lnTo>
                      <a:pt x="58" y="2"/>
                    </a:lnTo>
                    <a:lnTo>
                      <a:pt x="20" y="11"/>
                    </a:lnTo>
                    <a:lnTo>
                      <a:pt x="0" y="29"/>
                    </a:lnTo>
                    <a:lnTo>
                      <a:pt x="2" y="60"/>
                    </a:lnTo>
                    <a:lnTo>
                      <a:pt x="9" y="81"/>
                    </a:lnTo>
                    <a:lnTo>
                      <a:pt x="26" y="93"/>
                    </a:lnTo>
                    <a:lnTo>
                      <a:pt x="40" y="95"/>
                    </a:lnTo>
                    <a:lnTo>
                      <a:pt x="65" y="94"/>
                    </a:lnTo>
                    <a:lnTo>
                      <a:pt x="83" y="91"/>
                    </a:lnTo>
                    <a:lnTo>
                      <a:pt x="99" y="86"/>
                    </a:lnTo>
                    <a:lnTo>
                      <a:pt x="110" y="77"/>
                    </a:lnTo>
                    <a:lnTo>
                      <a:pt x="118" y="63"/>
                    </a:lnTo>
                    <a:lnTo>
                      <a:pt x="120" y="53"/>
                    </a:lnTo>
                    <a:lnTo>
                      <a:pt x="120" y="39"/>
                    </a:lnTo>
                    <a:lnTo>
                      <a:pt x="122" y="22"/>
                    </a:lnTo>
                    <a:lnTo>
                      <a:pt x="120" y="11"/>
                    </a:lnTo>
                    <a:lnTo>
                      <a:pt x="118" y="9"/>
                    </a:lnTo>
                    <a:lnTo>
                      <a:pt x="119" y="34"/>
                    </a:lnTo>
                    <a:lnTo>
                      <a:pt x="113" y="62"/>
                    </a:lnTo>
                    <a:lnTo>
                      <a:pt x="105" y="75"/>
                    </a:lnTo>
                    <a:lnTo>
                      <a:pt x="97" y="81"/>
                    </a:lnTo>
                    <a:lnTo>
                      <a:pt x="63" y="88"/>
                    </a:lnTo>
                    <a:lnTo>
                      <a:pt x="40" y="88"/>
                    </a:lnTo>
                    <a:lnTo>
                      <a:pt x="26" y="87"/>
                    </a:lnTo>
                    <a:lnTo>
                      <a:pt x="13" y="75"/>
                    </a:lnTo>
                    <a:lnTo>
                      <a:pt x="9" y="59"/>
                    </a:lnTo>
                    <a:lnTo>
                      <a:pt x="6" y="38"/>
                    </a:lnTo>
                    <a:lnTo>
                      <a:pt x="12" y="28"/>
                    </a:lnTo>
                    <a:lnTo>
                      <a:pt x="27" y="17"/>
                    </a:lnTo>
                    <a:lnTo>
                      <a:pt x="43" y="11"/>
                    </a:lnTo>
                    <a:lnTo>
                      <a:pt x="64" y="7"/>
                    </a:lnTo>
                    <a:lnTo>
                      <a:pt x="89" y="6"/>
                    </a:lnTo>
                    <a:lnTo>
                      <a:pt x="103" y="6"/>
                    </a:lnTo>
                    <a:lnTo>
                      <a:pt x="111" y="8"/>
                    </a:lnTo>
                    <a:lnTo>
                      <a:pt x="112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27"/>
              <p:cNvSpPr/>
              <p:nvPr/>
            </p:nvSpPr>
            <p:spPr>
              <a:xfrm>
                <a:off x="944" y="1335"/>
                <a:ext cx="121" cy="97"/>
              </a:xfrm>
              <a:custGeom>
                <a:avLst/>
                <a:gdLst/>
                <a:ahLst/>
                <a:cxnLst/>
                <a:rect l="l" t="t" r="r" b="b"/>
                <a:pathLst>
                  <a:path w="121" h="97" extrusionOk="0">
                    <a:moveTo>
                      <a:pt x="10" y="4"/>
                    </a:moveTo>
                    <a:lnTo>
                      <a:pt x="17" y="0"/>
                    </a:lnTo>
                    <a:lnTo>
                      <a:pt x="63" y="2"/>
                    </a:lnTo>
                    <a:lnTo>
                      <a:pt x="100" y="10"/>
                    </a:lnTo>
                    <a:lnTo>
                      <a:pt x="120" y="30"/>
                    </a:lnTo>
                    <a:lnTo>
                      <a:pt x="119" y="60"/>
                    </a:lnTo>
                    <a:lnTo>
                      <a:pt x="111" y="81"/>
                    </a:lnTo>
                    <a:lnTo>
                      <a:pt x="94" y="93"/>
                    </a:lnTo>
                    <a:lnTo>
                      <a:pt x="79" y="96"/>
                    </a:lnTo>
                    <a:lnTo>
                      <a:pt x="55" y="95"/>
                    </a:lnTo>
                    <a:lnTo>
                      <a:pt x="39" y="91"/>
                    </a:lnTo>
                    <a:lnTo>
                      <a:pt x="23" y="86"/>
                    </a:lnTo>
                    <a:lnTo>
                      <a:pt x="11" y="77"/>
                    </a:lnTo>
                    <a:lnTo>
                      <a:pt x="4" y="63"/>
                    </a:lnTo>
                    <a:lnTo>
                      <a:pt x="2" y="54"/>
                    </a:lnTo>
                    <a:lnTo>
                      <a:pt x="1" y="39"/>
                    </a:lnTo>
                    <a:lnTo>
                      <a:pt x="0" y="22"/>
                    </a:lnTo>
                    <a:lnTo>
                      <a:pt x="1" y="10"/>
                    </a:lnTo>
                    <a:lnTo>
                      <a:pt x="4" y="9"/>
                    </a:lnTo>
                    <a:lnTo>
                      <a:pt x="4" y="34"/>
                    </a:lnTo>
                    <a:lnTo>
                      <a:pt x="8" y="62"/>
                    </a:lnTo>
                    <a:lnTo>
                      <a:pt x="16" y="76"/>
                    </a:lnTo>
                    <a:lnTo>
                      <a:pt x="25" y="81"/>
                    </a:lnTo>
                    <a:lnTo>
                      <a:pt x="58" y="89"/>
                    </a:lnTo>
                    <a:lnTo>
                      <a:pt x="79" y="89"/>
                    </a:lnTo>
                    <a:lnTo>
                      <a:pt x="94" y="88"/>
                    </a:lnTo>
                    <a:lnTo>
                      <a:pt x="107" y="76"/>
                    </a:lnTo>
                    <a:lnTo>
                      <a:pt x="111" y="58"/>
                    </a:lnTo>
                    <a:lnTo>
                      <a:pt x="113" y="38"/>
                    </a:lnTo>
                    <a:lnTo>
                      <a:pt x="108" y="28"/>
                    </a:lnTo>
                    <a:lnTo>
                      <a:pt x="93" y="16"/>
                    </a:lnTo>
                    <a:lnTo>
                      <a:pt x="77" y="10"/>
                    </a:lnTo>
                    <a:lnTo>
                      <a:pt x="56" y="6"/>
                    </a:lnTo>
                    <a:lnTo>
                      <a:pt x="32" y="6"/>
                    </a:lnTo>
                    <a:lnTo>
                      <a:pt x="17" y="6"/>
                    </a:lnTo>
                    <a:lnTo>
                      <a:pt x="11" y="8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11;p27"/>
              <p:cNvSpPr/>
              <p:nvPr/>
            </p:nvSpPr>
            <p:spPr>
              <a:xfrm>
                <a:off x="764" y="1842"/>
                <a:ext cx="153" cy="120"/>
              </a:xfrm>
              <a:custGeom>
                <a:avLst/>
                <a:gdLst/>
                <a:ahLst/>
                <a:cxnLst/>
                <a:rect l="l" t="t" r="r" b="b"/>
                <a:pathLst>
                  <a:path w="153" h="120" extrusionOk="0">
                    <a:moveTo>
                      <a:pt x="3" y="5"/>
                    </a:moveTo>
                    <a:lnTo>
                      <a:pt x="0" y="60"/>
                    </a:lnTo>
                    <a:lnTo>
                      <a:pt x="152" y="119"/>
                    </a:lnTo>
                    <a:lnTo>
                      <a:pt x="7" y="55"/>
                    </a:lnTo>
                    <a:lnTo>
                      <a:pt x="13" y="0"/>
                    </a:lnTo>
                    <a:lnTo>
                      <a:pt x="3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27"/>
              <p:cNvSpPr/>
              <p:nvPr/>
            </p:nvSpPr>
            <p:spPr>
              <a:xfrm>
                <a:off x="422" y="1846"/>
                <a:ext cx="374" cy="166"/>
              </a:xfrm>
              <a:custGeom>
                <a:avLst/>
                <a:gdLst/>
                <a:ahLst/>
                <a:cxnLst/>
                <a:rect l="l" t="t" r="r" b="b"/>
                <a:pathLst>
                  <a:path w="374" h="166" extrusionOk="0">
                    <a:moveTo>
                      <a:pt x="219" y="0"/>
                    </a:moveTo>
                    <a:lnTo>
                      <a:pt x="233" y="8"/>
                    </a:lnTo>
                    <a:lnTo>
                      <a:pt x="255" y="19"/>
                    </a:lnTo>
                    <a:lnTo>
                      <a:pt x="280" y="22"/>
                    </a:lnTo>
                    <a:lnTo>
                      <a:pt x="303" y="27"/>
                    </a:lnTo>
                    <a:lnTo>
                      <a:pt x="330" y="36"/>
                    </a:lnTo>
                    <a:lnTo>
                      <a:pt x="345" y="38"/>
                    </a:lnTo>
                    <a:lnTo>
                      <a:pt x="298" y="30"/>
                    </a:lnTo>
                    <a:lnTo>
                      <a:pt x="265" y="22"/>
                    </a:lnTo>
                    <a:lnTo>
                      <a:pt x="249" y="22"/>
                    </a:lnTo>
                    <a:lnTo>
                      <a:pt x="236" y="10"/>
                    </a:lnTo>
                    <a:lnTo>
                      <a:pt x="215" y="6"/>
                    </a:lnTo>
                    <a:lnTo>
                      <a:pt x="164" y="27"/>
                    </a:lnTo>
                    <a:lnTo>
                      <a:pt x="139" y="38"/>
                    </a:lnTo>
                    <a:lnTo>
                      <a:pt x="103" y="44"/>
                    </a:lnTo>
                    <a:lnTo>
                      <a:pt x="69" y="50"/>
                    </a:lnTo>
                    <a:lnTo>
                      <a:pt x="35" y="59"/>
                    </a:lnTo>
                    <a:lnTo>
                      <a:pt x="8" y="69"/>
                    </a:lnTo>
                    <a:lnTo>
                      <a:pt x="37" y="75"/>
                    </a:lnTo>
                    <a:lnTo>
                      <a:pt x="74" y="92"/>
                    </a:lnTo>
                    <a:lnTo>
                      <a:pt x="110" y="109"/>
                    </a:lnTo>
                    <a:lnTo>
                      <a:pt x="141" y="126"/>
                    </a:lnTo>
                    <a:lnTo>
                      <a:pt x="162" y="129"/>
                    </a:lnTo>
                    <a:lnTo>
                      <a:pt x="205" y="143"/>
                    </a:lnTo>
                    <a:lnTo>
                      <a:pt x="231" y="145"/>
                    </a:lnTo>
                    <a:lnTo>
                      <a:pt x="271" y="154"/>
                    </a:lnTo>
                    <a:lnTo>
                      <a:pt x="290" y="134"/>
                    </a:lnTo>
                    <a:lnTo>
                      <a:pt x="300" y="126"/>
                    </a:lnTo>
                    <a:lnTo>
                      <a:pt x="323" y="112"/>
                    </a:lnTo>
                    <a:lnTo>
                      <a:pt x="347" y="95"/>
                    </a:lnTo>
                    <a:lnTo>
                      <a:pt x="367" y="84"/>
                    </a:lnTo>
                    <a:lnTo>
                      <a:pt x="373" y="72"/>
                    </a:lnTo>
                    <a:lnTo>
                      <a:pt x="362" y="92"/>
                    </a:lnTo>
                    <a:lnTo>
                      <a:pt x="336" y="109"/>
                    </a:lnTo>
                    <a:lnTo>
                      <a:pt x="316" y="120"/>
                    </a:lnTo>
                    <a:lnTo>
                      <a:pt x="300" y="132"/>
                    </a:lnTo>
                    <a:lnTo>
                      <a:pt x="280" y="150"/>
                    </a:lnTo>
                    <a:lnTo>
                      <a:pt x="271" y="160"/>
                    </a:lnTo>
                    <a:lnTo>
                      <a:pt x="265" y="165"/>
                    </a:lnTo>
                    <a:lnTo>
                      <a:pt x="219" y="150"/>
                    </a:lnTo>
                    <a:lnTo>
                      <a:pt x="191" y="143"/>
                    </a:lnTo>
                    <a:lnTo>
                      <a:pt x="141" y="126"/>
                    </a:lnTo>
                    <a:lnTo>
                      <a:pt x="117" y="118"/>
                    </a:lnTo>
                    <a:lnTo>
                      <a:pt x="82" y="101"/>
                    </a:lnTo>
                    <a:lnTo>
                      <a:pt x="69" y="95"/>
                    </a:lnTo>
                    <a:lnTo>
                      <a:pt x="59" y="92"/>
                    </a:lnTo>
                    <a:lnTo>
                      <a:pt x="46" y="92"/>
                    </a:lnTo>
                    <a:lnTo>
                      <a:pt x="29" y="92"/>
                    </a:lnTo>
                    <a:lnTo>
                      <a:pt x="8" y="92"/>
                    </a:lnTo>
                    <a:lnTo>
                      <a:pt x="25" y="79"/>
                    </a:lnTo>
                    <a:lnTo>
                      <a:pt x="0" y="69"/>
                    </a:lnTo>
                    <a:lnTo>
                      <a:pt x="41" y="55"/>
                    </a:lnTo>
                    <a:lnTo>
                      <a:pt x="76" y="44"/>
                    </a:lnTo>
                    <a:lnTo>
                      <a:pt x="117" y="38"/>
                    </a:lnTo>
                    <a:lnTo>
                      <a:pt x="150" y="34"/>
                    </a:lnTo>
                    <a:lnTo>
                      <a:pt x="177" y="16"/>
                    </a:lnTo>
                    <a:lnTo>
                      <a:pt x="211" y="6"/>
                    </a:lnTo>
                    <a:lnTo>
                      <a:pt x="219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27"/>
              <p:cNvSpPr/>
              <p:nvPr/>
            </p:nvSpPr>
            <p:spPr>
              <a:xfrm>
                <a:off x="972" y="1852"/>
                <a:ext cx="420" cy="164"/>
              </a:xfrm>
              <a:custGeom>
                <a:avLst/>
                <a:gdLst/>
                <a:ahLst/>
                <a:cxnLst/>
                <a:rect l="l" t="t" r="r" b="b"/>
                <a:pathLst>
                  <a:path w="420" h="164" extrusionOk="0">
                    <a:moveTo>
                      <a:pt x="181" y="2"/>
                    </a:moveTo>
                    <a:lnTo>
                      <a:pt x="166" y="10"/>
                    </a:lnTo>
                    <a:lnTo>
                      <a:pt x="148" y="19"/>
                    </a:lnTo>
                    <a:lnTo>
                      <a:pt x="130" y="22"/>
                    </a:lnTo>
                    <a:lnTo>
                      <a:pt x="109" y="28"/>
                    </a:lnTo>
                    <a:lnTo>
                      <a:pt x="141" y="24"/>
                    </a:lnTo>
                    <a:lnTo>
                      <a:pt x="172" y="13"/>
                    </a:lnTo>
                    <a:lnTo>
                      <a:pt x="188" y="4"/>
                    </a:lnTo>
                    <a:lnTo>
                      <a:pt x="215" y="13"/>
                    </a:lnTo>
                    <a:lnTo>
                      <a:pt x="260" y="22"/>
                    </a:lnTo>
                    <a:lnTo>
                      <a:pt x="297" y="24"/>
                    </a:lnTo>
                    <a:lnTo>
                      <a:pt x="359" y="33"/>
                    </a:lnTo>
                    <a:lnTo>
                      <a:pt x="380" y="38"/>
                    </a:lnTo>
                    <a:lnTo>
                      <a:pt x="414" y="53"/>
                    </a:lnTo>
                    <a:lnTo>
                      <a:pt x="374" y="61"/>
                    </a:lnTo>
                    <a:lnTo>
                      <a:pt x="341" y="73"/>
                    </a:lnTo>
                    <a:lnTo>
                      <a:pt x="297" y="95"/>
                    </a:lnTo>
                    <a:lnTo>
                      <a:pt x="255" y="120"/>
                    </a:lnTo>
                    <a:lnTo>
                      <a:pt x="215" y="134"/>
                    </a:lnTo>
                    <a:lnTo>
                      <a:pt x="164" y="145"/>
                    </a:lnTo>
                    <a:lnTo>
                      <a:pt x="123" y="128"/>
                    </a:lnTo>
                    <a:lnTo>
                      <a:pt x="98" y="118"/>
                    </a:lnTo>
                    <a:lnTo>
                      <a:pt x="59" y="109"/>
                    </a:lnTo>
                    <a:lnTo>
                      <a:pt x="29" y="101"/>
                    </a:lnTo>
                    <a:lnTo>
                      <a:pt x="0" y="95"/>
                    </a:lnTo>
                    <a:lnTo>
                      <a:pt x="22" y="103"/>
                    </a:lnTo>
                    <a:lnTo>
                      <a:pt x="56" y="111"/>
                    </a:lnTo>
                    <a:lnTo>
                      <a:pt x="72" y="120"/>
                    </a:lnTo>
                    <a:lnTo>
                      <a:pt x="112" y="134"/>
                    </a:lnTo>
                    <a:lnTo>
                      <a:pt x="136" y="145"/>
                    </a:lnTo>
                    <a:lnTo>
                      <a:pt x="172" y="163"/>
                    </a:lnTo>
                    <a:lnTo>
                      <a:pt x="215" y="145"/>
                    </a:lnTo>
                    <a:lnTo>
                      <a:pt x="257" y="128"/>
                    </a:lnTo>
                    <a:lnTo>
                      <a:pt x="323" y="86"/>
                    </a:lnTo>
                    <a:lnTo>
                      <a:pt x="344" y="75"/>
                    </a:lnTo>
                    <a:lnTo>
                      <a:pt x="374" y="66"/>
                    </a:lnTo>
                    <a:lnTo>
                      <a:pt x="416" y="64"/>
                    </a:lnTo>
                    <a:lnTo>
                      <a:pt x="402" y="58"/>
                    </a:lnTo>
                    <a:lnTo>
                      <a:pt x="419" y="53"/>
                    </a:lnTo>
                    <a:lnTo>
                      <a:pt x="391" y="38"/>
                    </a:lnTo>
                    <a:lnTo>
                      <a:pt x="362" y="30"/>
                    </a:lnTo>
                    <a:lnTo>
                      <a:pt x="320" y="22"/>
                    </a:lnTo>
                    <a:lnTo>
                      <a:pt x="277" y="16"/>
                    </a:lnTo>
                    <a:lnTo>
                      <a:pt x="229" y="10"/>
                    </a:lnTo>
                    <a:lnTo>
                      <a:pt x="210" y="2"/>
                    </a:lnTo>
                    <a:lnTo>
                      <a:pt x="197" y="0"/>
                    </a:lnTo>
                    <a:lnTo>
                      <a:pt x="181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4" name="Google Shape;214;p27"/>
            <p:cNvSpPr/>
            <p:nvPr/>
          </p:nvSpPr>
          <p:spPr>
            <a:xfrm>
              <a:off x="2669024" y="2268142"/>
              <a:ext cx="909638" cy="1218009"/>
            </a:xfrm>
            <a:custGeom>
              <a:avLst/>
              <a:gdLst/>
              <a:ahLst/>
              <a:cxnLst/>
              <a:rect l="l" t="t" r="r" b="b"/>
              <a:pathLst>
                <a:path w="796" h="1130" extrusionOk="0">
                  <a:moveTo>
                    <a:pt x="397" y="16"/>
                  </a:moveTo>
                  <a:lnTo>
                    <a:pt x="364" y="48"/>
                  </a:lnTo>
                  <a:lnTo>
                    <a:pt x="333" y="66"/>
                  </a:lnTo>
                  <a:lnTo>
                    <a:pt x="326" y="66"/>
                  </a:lnTo>
                  <a:lnTo>
                    <a:pt x="324" y="85"/>
                  </a:lnTo>
                  <a:lnTo>
                    <a:pt x="314" y="114"/>
                  </a:lnTo>
                  <a:lnTo>
                    <a:pt x="300" y="136"/>
                  </a:lnTo>
                  <a:lnTo>
                    <a:pt x="300" y="146"/>
                  </a:lnTo>
                  <a:lnTo>
                    <a:pt x="312" y="156"/>
                  </a:lnTo>
                  <a:lnTo>
                    <a:pt x="284" y="168"/>
                  </a:lnTo>
                  <a:lnTo>
                    <a:pt x="251" y="204"/>
                  </a:lnTo>
                  <a:lnTo>
                    <a:pt x="203" y="272"/>
                  </a:lnTo>
                  <a:lnTo>
                    <a:pt x="231" y="274"/>
                  </a:lnTo>
                  <a:lnTo>
                    <a:pt x="247" y="281"/>
                  </a:lnTo>
                  <a:lnTo>
                    <a:pt x="216" y="301"/>
                  </a:lnTo>
                  <a:lnTo>
                    <a:pt x="214" y="288"/>
                  </a:lnTo>
                  <a:lnTo>
                    <a:pt x="198" y="291"/>
                  </a:lnTo>
                  <a:lnTo>
                    <a:pt x="138" y="309"/>
                  </a:lnTo>
                  <a:lnTo>
                    <a:pt x="136" y="323"/>
                  </a:lnTo>
                  <a:lnTo>
                    <a:pt x="88" y="368"/>
                  </a:lnTo>
                  <a:lnTo>
                    <a:pt x="82" y="384"/>
                  </a:lnTo>
                  <a:lnTo>
                    <a:pt x="57" y="388"/>
                  </a:lnTo>
                  <a:lnTo>
                    <a:pt x="35" y="442"/>
                  </a:lnTo>
                  <a:lnTo>
                    <a:pt x="15" y="438"/>
                  </a:lnTo>
                  <a:lnTo>
                    <a:pt x="0" y="497"/>
                  </a:lnTo>
                  <a:lnTo>
                    <a:pt x="15" y="522"/>
                  </a:lnTo>
                  <a:lnTo>
                    <a:pt x="77" y="609"/>
                  </a:lnTo>
                  <a:lnTo>
                    <a:pt x="50" y="709"/>
                  </a:lnTo>
                  <a:lnTo>
                    <a:pt x="39" y="806"/>
                  </a:lnTo>
                  <a:lnTo>
                    <a:pt x="42" y="857"/>
                  </a:lnTo>
                  <a:lnTo>
                    <a:pt x="85" y="892"/>
                  </a:lnTo>
                  <a:lnTo>
                    <a:pt x="100" y="905"/>
                  </a:lnTo>
                  <a:lnTo>
                    <a:pt x="136" y="1007"/>
                  </a:lnTo>
                  <a:lnTo>
                    <a:pt x="145" y="1050"/>
                  </a:lnTo>
                  <a:lnTo>
                    <a:pt x="120" y="1083"/>
                  </a:lnTo>
                  <a:lnTo>
                    <a:pt x="95" y="1129"/>
                  </a:lnTo>
                  <a:lnTo>
                    <a:pt x="208" y="1079"/>
                  </a:lnTo>
                  <a:lnTo>
                    <a:pt x="229" y="1011"/>
                  </a:lnTo>
                  <a:lnTo>
                    <a:pt x="249" y="975"/>
                  </a:lnTo>
                  <a:lnTo>
                    <a:pt x="279" y="993"/>
                  </a:lnTo>
                  <a:lnTo>
                    <a:pt x="302" y="921"/>
                  </a:lnTo>
                  <a:lnTo>
                    <a:pt x="321" y="883"/>
                  </a:lnTo>
                  <a:lnTo>
                    <a:pt x="344" y="851"/>
                  </a:lnTo>
                  <a:lnTo>
                    <a:pt x="362" y="853"/>
                  </a:lnTo>
                  <a:lnTo>
                    <a:pt x="369" y="880"/>
                  </a:lnTo>
                  <a:lnTo>
                    <a:pt x="385" y="993"/>
                  </a:lnTo>
                  <a:lnTo>
                    <a:pt x="435" y="972"/>
                  </a:lnTo>
                  <a:lnTo>
                    <a:pt x="457" y="1057"/>
                  </a:lnTo>
                  <a:lnTo>
                    <a:pt x="506" y="1088"/>
                  </a:lnTo>
                  <a:lnTo>
                    <a:pt x="589" y="1119"/>
                  </a:lnTo>
                  <a:lnTo>
                    <a:pt x="568" y="1063"/>
                  </a:lnTo>
                  <a:lnTo>
                    <a:pt x="583" y="928"/>
                  </a:lnTo>
                  <a:lnTo>
                    <a:pt x="630" y="908"/>
                  </a:lnTo>
                  <a:lnTo>
                    <a:pt x="659" y="883"/>
                  </a:lnTo>
                  <a:lnTo>
                    <a:pt x="681" y="837"/>
                  </a:lnTo>
                  <a:lnTo>
                    <a:pt x="659" y="777"/>
                  </a:lnTo>
                  <a:lnTo>
                    <a:pt x="638" y="709"/>
                  </a:lnTo>
                  <a:lnTo>
                    <a:pt x="626" y="651"/>
                  </a:lnTo>
                  <a:lnTo>
                    <a:pt x="672" y="626"/>
                  </a:lnTo>
                  <a:lnTo>
                    <a:pt x="737" y="570"/>
                  </a:lnTo>
                  <a:lnTo>
                    <a:pt x="769" y="558"/>
                  </a:lnTo>
                  <a:lnTo>
                    <a:pt x="795" y="519"/>
                  </a:lnTo>
                  <a:lnTo>
                    <a:pt x="776" y="503"/>
                  </a:lnTo>
                  <a:lnTo>
                    <a:pt x="793" y="467"/>
                  </a:lnTo>
                  <a:lnTo>
                    <a:pt x="767" y="425"/>
                  </a:lnTo>
                  <a:lnTo>
                    <a:pt x="749" y="430"/>
                  </a:lnTo>
                  <a:lnTo>
                    <a:pt x="741" y="403"/>
                  </a:lnTo>
                  <a:lnTo>
                    <a:pt x="725" y="403"/>
                  </a:lnTo>
                  <a:lnTo>
                    <a:pt x="702" y="359"/>
                  </a:lnTo>
                  <a:lnTo>
                    <a:pt x="666" y="323"/>
                  </a:lnTo>
                  <a:lnTo>
                    <a:pt x="672" y="309"/>
                  </a:lnTo>
                  <a:lnTo>
                    <a:pt x="619" y="278"/>
                  </a:lnTo>
                  <a:lnTo>
                    <a:pt x="596" y="288"/>
                  </a:lnTo>
                  <a:lnTo>
                    <a:pt x="568" y="272"/>
                  </a:lnTo>
                  <a:lnTo>
                    <a:pt x="568" y="236"/>
                  </a:lnTo>
                  <a:lnTo>
                    <a:pt x="566" y="184"/>
                  </a:lnTo>
                  <a:lnTo>
                    <a:pt x="540" y="146"/>
                  </a:lnTo>
                  <a:lnTo>
                    <a:pt x="520" y="130"/>
                  </a:lnTo>
                  <a:lnTo>
                    <a:pt x="559" y="98"/>
                  </a:lnTo>
                  <a:lnTo>
                    <a:pt x="559" y="79"/>
                  </a:lnTo>
                  <a:lnTo>
                    <a:pt x="517" y="66"/>
                  </a:lnTo>
                  <a:lnTo>
                    <a:pt x="476" y="35"/>
                  </a:lnTo>
                  <a:lnTo>
                    <a:pt x="429" y="0"/>
                  </a:lnTo>
                  <a:lnTo>
                    <a:pt x="397" y="16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7"/>
            <p:cNvSpPr/>
            <p:nvPr/>
          </p:nvSpPr>
          <p:spPr>
            <a:xfrm>
              <a:off x="3032166" y="2284811"/>
              <a:ext cx="146447" cy="158353"/>
            </a:xfrm>
            <a:custGeom>
              <a:avLst/>
              <a:gdLst/>
              <a:ahLst/>
              <a:cxnLst/>
              <a:rect l="l" t="t" r="r" b="b"/>
              <a:pathLst>
                <a:path w="123" h="133" extrusionOk="0">
                  <a:moveTo>
                    <a:pt x="26" y="57"/>
                  </a:moveTo>
                  <a:lnTo>
                    <a:pt x="21" y="88"/>
                  </a:lnTo>
                  <a:lnTo>
                    <a:pt x="9" y="112"/>
                  </a:lnTo>
                  <a:lnTo>
                    <a:pt x="0" y="126"/>
                  </a:lnTo>
                  <a:lnTo>
                    <a:pt x="2" y="132"/>
                  </a:lnTo>
                  <a:lnTo>
                    <a:pt x="11" y="130"/>
                  </a:lnTo>
                  <a:lnTo>
                    <a:pt x="21" y="106"/>
                  </a:lnTo>
                  <a:lnTo>
                    <a:pt x="34" y="72"/>
                  </a:lnTo>
                  <a:lnTo>
                    <a:pt x="37" y="62"/>
                  </a:lnTo>
                  <a:lnTo>
                    <a:pt x="64" y="47"/>
                  </a:lnTo>
                  <a:lnTo>
                    <a:pt x="89" y="30"/>
                  </a:lnTo>
                  <a:lnTo>
                    <a:pt x="104" y="12"/>
                  </a:lnTo>
                  <a:lnTo>
                    <a:pt x="122" y="6"/>
                  </a:lnTo>
                  <a:lnTo>
                    <a:pt x="118" y="0"/>
                  </a:lnTo>
                  <a:lnTo>
                    <a:pt x="100" y="2"/>
                  </a:lnTo>
                  <a:lnTo>
                    <a:pt x="83" y="18"/>
                  </a:lnTo>
                  <a:lnTo>
                    <a:pt x="59" y="37"/>
                  </a:lnTo>
                  <a:lnTo>
                    <a:pt x="44" y="47"/>
                  </a:lnTo>
                  <a:lnTo>
                    <a:pt x="26" y="57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6" name="Google Shape;216;p27"/>
            <p:cNvGrpSpPr/>
            <p:nvPr/>
          </p:nvGrpSpPr>
          <p:grpSpPr>
            <a:xfrm>
              <a:off x="2695219" y="2346723"/>
              <a:ext cx="826294" cy="967978"/>
              <a:chOff x="1802" y="1251"/>
              <a:chExt cx="756" cy="917"/>
            </a:xfrm>
          </p:grpSpPr>
          <p:sp>
            <p:nvSpPr>
              <p:cNvPr id="217" name="Google Shape;217;p27"/>
              <p:cNvSpPr/>
              <p:nvPr/>
            </p:nvSpPr>
            <p:spPr>
              <a:xfrm>
                <a:off x="1991" y="1353"/>
                <a:ext cx="80" cy="137"/>
              </a:xfrm>
              <a:custGeom>
                <a:avLst/>
                <a:gdLst/>
                <a:ahLst/>
                <a:cxnLst/>
                <a:rect l="l" t="t" r="r" b="b"/>
                <a:pathLst>
                  <a:path w="80" h="137" extrusionOk="0">
                    <a:moveTo>
                      <a:pt x="56" y="26"/>
                    </a:moveTo>
                    <a:lnTo>
                      <a:pt x="21" y="64"/>
                    </a:lnTo>
                    <a:lnTo>
                      <a:pt x="0" y="96"/>
                    </a:lnTo>
                    <a:lnTo>
                      <a:pt x="38" y="114"/>
                    </a:lnTo>
                    <a:lnTo>
                      <a:pt x="65" y="136"/>
                    </a:lnTo>
                    <a:lnTo>
                      <a:pt x="56" y="94"/>
                    </a:lnTo>
                    <a:lnTo>
                      <a:pt x="69" y="40"/>
                    </a:lnTo>
                    <a:lnTo>
                      <a:pt x="79" y="0"/>
                    </a:lnTo>
                    <a:lnTo>
                      <a:pt x="56" y="2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27"/>
              <p:cNvSpPr/>
              <p:nvPr/>
            </p:nvSpPr>
            <p:spPr>
              <a:xfrm>
                <a:off x="2034" y="1372"/>
                <a:ext cx="320" cy="414"/>
              </a:xfrm>
              <a:custGeom>
                <a:avLst/>
                <a:gdLst/>
                <a:ahLst/>
                <a:cxnLst/>
                <a:rect l="l" t="t" r="r" b="b"/>
                <a:pathLst>
                  <a:path w="320" h="414" extrusionOk="0">
                    <a:moveTo>
                      <a:pt x="277" y="77"/>
                    </a:moveTo>
                    <a:lnTo>
                      <a:pt x="259" y="107"/>
                    </a:lnTo>
                    <a:lnTo>
                      <a:pt x="222" y="132"/>
                    </a:lnTo>
                    <a:lnTo>
                      <a:pt x="163" y="172"/>
                    </a:lnTo>
                    <a:lnTo>
                      <a:pt x="110" y="206"/>
                    </a:lnTo>
                    <a:lnTo>
                      <a:pt x="73" y="244"/>
                    </a:lnTo>
                    <a:lnTo>
                      <a:pt x="46" y="277"/>
                    </a:lnTo>
                    <a:lnTo>
                      <a:pt x="15" y="325"/>
                    </a:lnTo>
                    <a:lnTo>
                      <a:pt x="0" y="367"/>
                    </a:lnTo>
                    <a:lnTo>
                      <a:pt x="70" y="413"/>
                    </a:lnTo>
                    <a:lnTo>
                      <a:pt x="9" y="364"/>
                    </a:lnTo>
                    <a:lnTo>
                      <a:pt x="27" y="329"/>
                    </a:lnTo>
                    <a:lnTo>
                      <a:pt x="58" y="290"/>
                    </a:lnTo>
                    <a:lnTo>
                      <a:pt x="100" y="260"/>
                    </a:lnTo>
                    <a:lnTo>
                      <a:pt x="150" y="244"/>
                    </a:lnTo>
                    <a:lnTo>
                      <a:pt x="193" y="236"/>
                    </a:lnTo>
                    <a:lnTo>
                      <a:pt x="261" y="229"/>
                    </a:lnTo>
                    <a:lnTo>
                      <a:pt x="296" y="229"/>
                    </a:lnTo>
                    <a:lnTo>
                      <a:pt x="271" y="203"/>
                    </a:lnTo>
                    <a:lnTo>
                      <a:pt x="227" y="184"/>
                    </a:lnTo>
                    <a:lnTo>
                      <a:pt x="273" y="180"/>
                    </a:lnTo>
                    <a:lnTo>
                      <a:pt x="309" y="180"/>
                    </a:lnTo>
                    <a:lnTo>
                      <a:pt x="314" y="148"/>
                    </a:lnTo>
                    <a:lnTo>
                      <a:pt x="316" y="100"/>
                    </a:lnTo>
                    <a:lnTo>
                      <a:pt x="319" y="55"/>
                    </a:lnTo>
                    <a:lnTo>
                      <a:pt x="307" y="0"/>
                    </a:lnTo>
                    <a:lnTo>
                      <a:pt x="289" y="0"/>
                    </a:lnTo>
                    <a:lnTo>
                      <a:pt x="279" y="16"/>
                    </a:lnTo>
                    <a:lnTo>
                      <a:pt x="279" y="51"/>
                    </a:lnTo>
                    <a:lnTo>
                      <a:pt x="277" y="7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27"/>
              <p:cNvSpPr/>
              <p:nvPr/>
            </p:nvSpPr>
            <p:spPr>
              <a:xfrm>
                <a:off x="2056" y="1469"/>
                <a:ext cx="264" cy="220"/>
              </a:xfrm>
              <a:custGeom>
                <a:avLst/>
                <a:gdLst/>
                <a:ahLst/>
                <a:cxnLst/>
                <a:rect l="l" t="t" r="r" b="b"/>
                <a:pathLst>
                  <a:path w="264" h="220" extrusionOk="0">
                    <a:moveTo>
                      <a:pt x="181" y="58"/>
                    </a:moveTo>
                    <a:lnTo>
                      <a:pt x="104" y="106"/>
                    </a:lnTo>
                    <a:lnTo>
                      <a:pt x="54" y="152"/>
                    </a:lnTo>
                    <a:lnTo>
                      <a:pt x="0" y="219"/>
                    </a:lnTo>
                    <a:lnTo>
                      <a:pt x="60" y="158"/>
                    </a:lnTo>
                    <a:lnTo>
                      <a:pt x="104" y="135"/>
                    </a:lnTo>
                    <a:lnTo>
                      <a:pt x="141" y="125"/>
                    </a:lnTo>
                    <a:lnTo>
                      <a:pt x="197" y="83"/>
                    </a:lnTo>
                    <a:lnTo>
                      <a:pt x="159" y="90"/>
                    </a:lnTo>
                    <a:lnTo>
                      <a:pt x="220" y="51"/>
                    </a:lnTo>
                    <a:lnTo>
                      <a:pt x="263" y="0"/>
                    </a:lnTo>
                    <a:lnTo>
                      <a:pt x="217" y="32"/>
                    </a:lnTo>
                    <a:lnTo>
                      <a:pt x="181" y="5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27"/>
              <p:cNvSpPr/>
              <p:nvPr/>
            </p:nvSpPr>
            <p:spPr>
              <a:xfrm>
                <a:off x="1989" y="1393"/>
                <a:ext cx="48" cy="67"/>
              </a:xfrm>
              <a:custGeom>
                <a:avLst/>
                <a:gdLst/>
                <a:ahLst/>
                <a:cxnLst/>
                <a:rect l="l" t="t" r="r" b="b"/>
                <a:pathLst>
                  <a:path w="48" h="67" extrusionOk="0">
                    <a:moveTo>
                      <a:pt x="47" y="0"/>
                    </a:moveTo>
                    <a:lnTo>
                      <a:pt x="0" y="61"/>
                    </a:lnTo>
                    <a:lnTo>
                      <a:pt x="40" y="66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27"/>
              <p:cNvSpPr/>
              <p:nvPr/>
            </p:nvSpPr>
            <p:spPr>
              <a:xfrm>
                <a:off x="1989" y="1494"/>
                <a:ext cx="166" cy="144"/>
              </a:xfrm>
              <a:custGeom>
                <a:avLst/>
                <a:gdLst/>
                <a:ahLst/>
                <a:cxnLst/>
                <a:rect l="l" t="t" r="r" b="b"/>
                <a:pathLst>
                  <a:path w="166" h="144" extrusionOk="0">
                    <a:moveTo>
                      <a:pt x="65" y="0"/>
                    </a:moveTo>
                    <a:lnTo>
                      <a:pt x="38" y="14"/>
                    </a:lnTo>
                    <a:lnTo>
                      <a:pt x="0" y="30"/>
                    </a:lnTo>
                    <a:lnTo>
                      <a:pt x="23" y="72"/>
                    </a:lnTo>
                    <a:lnTo>
                      <a:pt x="53" y="100"/>
                    </a:lnTo>
                    <a:lnTo>
                      <a:pt x="93" y="143"/>
                    </a:lnTo>
                    <a:lnTo>
                      <a:pt x="109" y="114"/>
                    </a:lnTo>
                    <a:lnTo>
                      <a:pt x="145" y="81"/>
                    </a:lnTo>
                    <a:lnTo>
                      <a:pt x="165" y="68"/>
                    </a:lnTo>
                    <a:lnTo>
                      <a:pt x="133" y="46"/>
                    </a:lnTo>
                    <a:lnTo>
                      <a:pt x="86" y="4"/>
                    </a:lnTo>
                    <a:lnTo>
                      <a:pt x="65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27"/>
              <p:cNvSpPr/>
              <p:nvPr/>
            </p:nvSpPr>
            <p:spPr>
              <a:xfrm>
                <a:off x="1994" y="1505"/>
                <a:ext cx="89" cy="126"/>
              </a:xfrm>
              <a:custGeom>
                <a:avLst/>
                <a:gdLst/>
                <a:ahLst/>
                <a:cxnLst/>
                <a:rect l="l" t="t" r="r" b="b"/>
                <a:pathLst>
                  <a:path w="89" h="126" extrusionOk="0">
                    <a:moveTo>
                      <a:pt x="48" y="0"/>
                    </a:moveTo>
                    <a:lnTo>
                      <a:pt x="0" y="22"/>
                    </a:lnTo>
                    <a:lnTo>
                      <a:pt x="25" y="60"/>
                    </a:lnTo>
                    <a:lnTo>
                      <a:pt x="88" y="125"/>
                    </a:lnTo>
                    <a:lnTo>
                      <a:pt x="55" y="68"/>
                    </a:lnTo>
                    <a:lnTo>
                      <a:pt x="50" y="39"/>
                    </a:lnTo>
                    <a:lnTo>
                      <a:pt x="67" y="16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23;p27"/>
              <p:cNvSpPr/>
              <p:nvPr/>
            </p:nvSpPr>
            <p:spPr>
              <a:xfrm>
                <a:off x="1810" y="1479"/>
                <a:ext cx="293" cy="312"/>
              </a:xfrm>
              <a:custGeom>
                <a:avLst/>
                <a:gdLst/>
                <a:ahLst/>
                <a:cxnLst/>
                <a:rect l="l" t="t" r="r" b="b"/>
                <a:pathLst>
                  <a:path w="293" h="312" extrusionOk="0">
                    <a:moveTo>
                      <a:pt x="212" y="0"/>
                    </a:moveTo>
                    <a:lnTo>
                      <a:pt x="181" y="10"/>
                    </a:lnTo>
                    <a:lnTo>
                      <a:pt x="184" y="32"/>
                    </a:lnTo>
                    <a:lnTo>
                      <a:pt x="121" y="51"/>
                    </a:lnTo>
                    <a:lnTo>
                      <a:pt x="113" y="38"/>
                    </a:lnTo>
                    <a:lnTo>
                      <a:pt x="70" y="77"/>
                    </a:lnTo>
                    <a:lnTo>
                      <a:pt x="133" y="107"/>
                    </a:lnTo>
                    <a:lnTo>
                      <a:pt x="55" y="102"/>
                    </a:lnTo>
                    <a:lnTo>
                      <a:pt x="27" y="137"/>
                    </a:lnTo>
                    <a:lnTo>
                      <a:pt x="131" y="112"/>
                    </a:lnTo>
                    <a:lnTo>
                      <a:pt x="12" y="158"/>
                    </a:lnTo>
                    <a:lnTo>
                      <a:pt x="0" y="202"/>
                    </a:lnTo>
                    <a:lnTo>
                      <a:pt x="70" y="186"/>
                    </a:lnTo>
                    <a:lnTo>
                      <a:pt x="52" y="209"/>
                    </a:lnTo>
                    <a:lnTo>
                      <a:pt x="80" y="247"/>
                    </a:lnTo>
                    <a:lnTo>
                      <a:pt x="121" y="144"/>
                    </a:lnTo>
                    <a:lnTo>
                      <a:pt x="174" y="73"/>
                    </a:lnTo>
                    <a:lnTo>
                      <a:pt x="115" y="179"/>
                    </a:lnTo>
                    <a:lnTo>
                      <a:pt x="94" y="244"/>
                    </a:lnTo>
                    <a:lnTo>
                      <a:pt x="133" y="279"/>
                    </a:lnTo>
                    <a:lnTo>
                      <a:pt x="196" y="298"/>
                    </a:lnTo>
                    <a:lnTo>
                      <a:pt x="292" y="311"/>
                    </a:lnTo>
                    <a:lnTo>
                      <a:pt x="184" y="260"/>
                    </a:lnTo>
                    <a:lnTo>
                      <a:pt x="133" y="222"/>
                    </a:lnTo>
                    <a:lnTo>
                      <a:pt x="209" y="253"/>
                    </a:lnTo>
                    <a:lnTo>
                      <a:pt x="174" y="209"/>
                    </a:lnTo>
                    <a:lnTo>
                      <a:pt x="181" y="166"/>
                    </a:lnTo>
                    <a:lnTo>
                      <a:pt x="214" y="115"/>
                    </a:lnTo>
                    <a:lnTo>
                      <a:pt x="168" y="48"/>
                    </a:lnTo>
                    <a:lnTo>
                      <a:pt x="227" y="13"/>
                    </a:lnTo>
                    <a:lnTo>
                      <a:pt x="212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27"/>
              <p:cNvSpPr/>
              <p:nvPr/>
            </p:nvSpPr>
            <p:spPr>
              <a:xfrm>
                <a:off x="1878" y="1511"/>
                <a:ext cx="73" cy="59"/>
              </a:xfrm>
              <a:custGeom>
                <a:avLst/>
                <a:gdLst/>
                <a:ahLst/>
                <a:cxnLst/>
                <a:rect l="l" t="t" r="r" b="b"/>
                <a:pathLst>
                  <a:path w="73" h="59" extrusionOk="0">
                    <a:moveTo>
                      <a:pt x="43" y="0"/>
                    </a:moveTo>
                    <a:lnTo>
                      <a:pt x="0" y="42"/>
                    </a:lnTo>
                    <a:lnTo>
                      <a:pt x="35" y="58"/>
                    </a:lnTo>
                    <a:lnTo>
                      <a:pt x="72" y="27"/>
                    </a:lnTo>
                    <a:lnTo>
                      <a:pt x="43" y="27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27"/>
              <p:cNvSpPr/>
              <p:nvPr/>
            </p:nvSpPr>
            <p:spPr>
              <a:xfrm>
                <a:off x="1830" y="1581"/>
                <a:ext cx="107" cy="37"/>
              </a:xfrm>
              <a:custGeom>
                <a:avLst/>
                <a:gdLst/>
                <a:ahLst/>
                <a:cxnLst/>
                <a:rect l="l" t="t" r="r" b="b"/>
                <a:pathLst>
                  <a:path w="107" h="37" extrusionOk="0">
                    <a:moveTo>
                      <a:pt x="24" y="0"/>
                    </a:moveTo>
                    <a:lnTo>
                      <a:pt x="0" y="36"/>
                    </a:lnTo>
                    <a:lnTo>
                      <a:pt x="38" y="27"/>
                    </a:lnTo>
                    <a:lnTo>
                      <a:pt x="50" y="7"/>
                    </a:lnTo>
                    <a:lnTo>
                      <a:pt x="106" y="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7"/>
              <p:cNvSpPr/>
              <p:nvPr/>
            </p:nvSpPr>
            <p:spPr>
              <a:xfrm>
                <a:off x="1802" y="1604"/>
                <a:ext cx="128" cy="82"/>
              </a:xfrm>
              <a:custGeom>
                <a:avLst/>
                <a:gdLst/>
                <a:ahLst/>
                <a:cxnLst/>
                <a:rect l="l" t="t" r="r" b="b"/>
                <a:pathLst>
                  <a:path w="128" h="82" extrusionOk="0">
                    <a:moveTo>
                      <a:pt x="5" y="35"/>
                    </a:moveTo>
                    <a:lnTo>
                      <a:pt x="0" y="81"/>
                    </a:lnTo>
                    <a:lnTo>
                      <a:pt x="28" y="78"/>
                    </a:lnTo>
                    <a:lnTo>
                      <a:pt x="47" y="33"/>
                    </a:lnTo>
                    <a:lnTo>
                      <a:pt x="127" y="0"/>
                    </a:lnTo>
                    <a:lnTo>
                      <a:pt x="5" y="3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27"/>
              <p:cNvSpPr/>
              <p:nvPr/>
            </p:nvSpPr>
            <p:spPr>
              <a:xfrm>
                <a:off x="1943" y="1562"/>
                <a:ext cx="45" cy="95"/>
              </a:xfrm>
              <a:custGeom>
                <a:avLst/>
                <a:gdLst/>
                <a:ahLst/>
                <a:cxnLst/>
                <a:rect l="l" t="t" r="r" b="b"/>
                <a:pathLst>
                  <a:path w="45" h="95" extrusionOk="0">
                    <a:moveTo>
                      <a:pt x="28" y="0"/>
                    </a:moveTo>
                    <a:lnTo>
                      <a:pt x="0" y="65"/>
                    </a:lnTo>
                    <a:lnTo>
                      <a:pt x="41" y="94"/>
                    </a:lnTo>
                    <a:lnTo>
                      <a:pt x="21" y="61"/>
                    </a:lnTo>
                    <a:lnTo>
                      <a:pt x="44" y="11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27"/>
              <p:cNvSpPr/>
              <p:nvPr/>
            </p:nvSpPr>
            <p:spPr>
              <a:xfrm>
                <a:off x="1911" y="1652"/>
                <a:ext cx="105" cy="127"/>
              </a:xfrm>
              <a:custGeom>
                <a:avLst/>
                <a:gdLst/>
                <a:ahLst/>
                <a:cxnLst/>
                <a:rect l="l" t="t" r="r" b="b"/>
                <a:pathLst>
                  <a:path w="105" h="127" extrusionOk="0">
                    <a:moveTo>
                      <a:pt x="0" y="46"/>
                    </a:moveTo>
                    <a:lnTo>
                      <a:pt x="0" y="65"/>
                    </a:lnTo>
                    <a:lnTo>
                      <a:pt x="104" y="126"/>
                    </a:lnTo>
                    <a:lnTo>
                      <a:pt x="20" y="56"/>
                    </a:lnTo>
                    <a:lnTo>
                      <a:pt x="34" y="0"/>
                    </a:lnTo>
                    <a:lnTo>
                      <a:pt x="15" y="4"/>
                    </a:lnTo>
                    <a:lnTo>
                      <a:pt x="0" y="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229;p27"/>
              <p:cNvSpPr/>
              <p:nvPr/>
            </p:nvSpPr>
            <p:spPr>
              <a:xfrm>
                <a:off x="2066" y="1623"/>
                <a:ext cx="345" cy="156"/>
              </a:xfrm>
              <a:custGeom>
                <a:avLst/>
                <a:gdLst/>
                <a:ahLst/>
                <a:cxnLst/>
                <a:rect l="l" t="t" r="r" b="b"/>
                <a:pathLst>
                  <a:path w="345" h="156" extrusionOk="0">
                    <a:moveTo>
                      <a:pt x="38" y="52"/>
                    </a:moveTo>
                    <a:lnTo>
                      <a:pt x="0" y="113"/>
                    </a:lnTo>
                    <a:lnTo>
                      <a:pt x="44" y="152"/>
                    </a:lnTo>
                    <a:lnTo>
                      <a:pt x="126" y="155"/>
                    </a:lnTo>
                    <a:lnTo>
                      <a:pt x="190" y="149"/>
                    </a:lnTo>
                    <a:lnTo>
                      <a:pt x="275" y="123"/>
                    </a:lnTo>
                    <a:lnTo>
                      <a:pt x="344" y="81"/>
                    </a:lnTo>
                    <a:lnTo>
                      <a:pt x="254" y="81"/>
                    </a:lnTo>
                    <a:lnTo>
                      <a:pt x="315" y="59"/>
                    </a:lnTo>
                    <a:lnTo>
                      <a:pt x="217" y="35"/>
                    </a:lnTo>
                    <a:lnTo>
                      <a:pt x="202" y="0"/>
                    </a:lnTo>
                    <a:lnTo>
                      <a:pt x="114" y="7"/>
                    </a:lnTo>
                    <a:lnTo>
                      <a:pt x="47" y="40"/>
                    </a:lnTo>
                    <a:lnTo>
                      <a:pt x="38" y="5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27"/>
              <p:cNvSpPr/>
              <p:nvPr/>
            </p:nvSpPr>
            <p:spPr>
              <a:xfrm>
                <a:off x="2376" y="1508"/>
                <a:ext cx="182" cy="187"/>
              </a:xfrm>
              <a:custGeom>
                <a:avLst/>
                <a:gdLst/>
                <a:ahLst/>
                <a:cxnLst/>
                <a:rect l="l" t="t" r="r" b="b"/>
                <a:pathLst>
                  <a:path w="182" h="187" extrusionOk="0">
                    <a:moveTo>
                      <a:pt x="20" y="38"/>
                    </a:moveTo>
                    <a:lnTo>
                      <a:pt x="76" y="113"/>
                    </a:lnTo>
                    <a:lnTo>
                      <a:pt x="104" y="94"/>
                    </a:lnTo>
                    <a:lnTo>
                      <a:pt x="111" y="115"/>
                    </a:lnTo>
                    <a:lnTo>
                      <a:pt x="73" y="137"/>
                    </a:lnTo>
                    <a:lnTo>
                      <a:pt x="161" y="143"/>
                    </a:lnTo>
                    <a:lnTo>
                      <a:pt x="149" y="150"/>
                    </a:lnTo>
                    <a:lnTo>
                      <a:pt x="85" y="157"/>
                    </a:lnTo>
                    <a:lnTo>
                      <a:pt x="141" y="186"/>
                    </a:lnTo>
                    <a:lnTo>
                      <a:pt x="181" y="131"/>
                    </a:lnTo>
                    <a:lnTo>
                      <a:pt x="141" y="113"/>
                    </a:lnTo>
                    <a:lnTo>
                      <a:pt x="139" y="83"/>
                    </a:lnTo>
                    <a:lnTo>
                      <a:pt x="97" y="80"/>
                    </a:lnTo>
                    <a:lnTo>
                      <a:pt x="109" y="61"/>
                    </a:lnTo>
                    <a:lnTo>
                      <a:pt x="66" y="0"/>
                    </a:lnTo>
                    <a:lnTo>
                      <a:pt x="41" y="19"/>
                    </a:lnTo>
                    <a:lnTo>
                      <a:pt x="0" y="3"/>
                    </a:lnTo>
                    <a:lnTo>
                      <a:pt x="20" y="38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27"/>
              <p:cNvSpPr/>
              <p:nvPr/>
            </p:nvSpPr>
            <p:spPr>
              <a:xfrm>
                <a:off x="1923" y="1476"/>
                <a:ext cx="67" cy="49"/>
              </a:xfrm>
              <a:custGeom>
                <a:avLst/>
                <a:gdLst/>
                <a:ahLst/>
                <a:cxnLst/>
                <a:rect l="l" t="t" r="r" b="b"/>
                <a:pathLst>
                  <a:path w="67" h="49" extrusionOk="0">
                    <a:moveTo>
                      <a:pt x="0" y="16"/>
                    </a:moveTo>
                    <a:lnTo>
                      <a:pt x="5" y="48"/>
                    </a:lnTo>
                    <a:lnTo>
                      <a:pt x="66" y="29"/>
                    </a:lnTo>
                    <a:lnTo>
                      <a:pt x="64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27"/>
              <p:cNvSpPr/>
              <p:nvPr/>
            </p:nvSpPr>
            <p:spPr>
              <a:xfrm>
                <a:off x="2371" y="1476"/>
                <a:ext cx="86" cy="46"/>
              </a:xfrm>
              <a:custGeom>
                <a:avLst/>
                <a:gdLst/>
                <a:ahLst/>
                <a:cxnLst/>
                <a:rect l="l" t="t" r="r" b="b"/>
                <a:pathLst>
                  <a:path w="86" h="46" extrusionOk="0">
                    <a:moveTo>
                      <a:pt x="28" y="0"/>
                    </a:moveTo>
                    <a:lnTo>
                      <a:pt x="0" y="13"/>
                    </a:lnTo>
                    <a:lnTo>
                      <a:pt x="51" y="45"/>
                    </a:lnTo>
                    <a:lnTo>
                      <a:pt x="85" y="23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27"/>
              <p:cNvSpPr/>
              <p:nvPr/>
            </p:nvSpPr>
            <p:spPr>
              <a:xfrm>
                <a:off x="1929" y="1473"/>
                <a:ext cx="63" cy="58"/>
              </a:xfrm>
              <a:custGeom>
                <a:avLst/>
                <a:gdLst/>
                <a:ahLst/>
                <a:cxnLst/>
                <a:rect l="l" t="t" r="r" b="b"/>
                <a:pathLst>
                  <a:path w="63" h="58" extrusionOk="0">
                    <a:moveTo>
                      <a:pt x="45" y="3"/>
                    </a:moveTo>
                    <a:lnTo>
                      <a:pt x="45" y="29"/>
                    </a:lnTo>
                    <a:lnTo>
                      <a:pt x="0" y="48"/>
                    </a:lnTo>
                    <a:lnTo>
                      <a:pt x="2" y="57"/>
                    </a:lnTo>
                    <a:lnTo>
                      <a:pt x="62" y="41"/>
                    </a:lnTo>
                    <a:lnTo>
                      <a:pt x="62" y="0"/>
                    </a:lnTo>
                    <a:lnTo>
                      <a:pt x="45" y="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7"/>
              <p:cNvSpPr/>
              <p:nvPr/>
            </p:nvSpPr>
            <p:spPr>
              <a:xfrm>
                <a:off x="1880" y="1765"/>
                <a:ext cx="237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37" h="58" extrusionOk="0">
                    <a:moveTo>
                      <a:pt x="10" y="0"/>
                    </a:moveTo>
                    <a:lnTo>
                      <a:pt x="94" y="20"/>
                    </a:lnTo>
                    <a:lnTo>
                      <a:pt x="179" y="33"/>
                    </a:lnTo>
                    <a:lnTo>
                      <a:pt x="233" y="36"/>
                    </a:lnTo>
                    <a:lnTo>
                      <a:pt x="236" y="57"/>
                    </a:lnTo>
                    <a:lnTo>
                      <a:pt x="129" y="48"/>
                    </a:lnTo>
                    <a:lnTo>
                      <a:pt x="36" y="33"/>
                    </a:lnTo>
                    <a:lnTo>
                      <a:pt x="0" y="20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7"/>
              <p:cNvSpPr/>
              <p:nvPr/>
            </p:nvSpPr>
            <p:spPr>
              <a:xfrm>
                <a:off x="2120" y="1787"/>
                <a:ext cx="85" cy="41"/>
              </a:xfrm>
              <a:custGeom>
                <a:avLst/>
                <a:gdLst/>
                <a:ahLst/>
                <a:cxnLst/>
                <a:rect l="l" t="t" r="r" b="b"/>
                <a:pathLst>
                  <a:path w="85" h="41" extrusionOk="0">
                    <a:moveTo>
                      <a:pt x="0" y="6"/>
                    </a:moveTo>
                    <a:lnTo>
                      <a:pt x="4" y="40"/>
                    </a:lnTo>
                    <a:lnTo>
                      <a:pt x="84" y="32"/>
                    </a:lnTo>
                    <a:lnTo>
                      <a:pt x="84" y="3"/>
                    </a:lnTo>
                    <a:lnTo>
                      <a:pt x="52" y="6"/>
                    </a:lnTo>
                    <a:lnTo>
                      <a:pt x="11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27"/>
              <p:cNvSpPr/>
              <p:nvPr/>
            </p:nvSpPr>
            <p:spPr>
              <a:xfrm>
                <a:off x="2216" y="1768"/>
                <a:ext cx="164" cy="52"/>
              </a:xfrm>
              <a:custGeom>
                <a:avLst/>
                <a:gdLst/>
                <a:ahLst/>
                <a:cxnLst/>
                <a:rect l="l" t="t" r="r" b="b"/>
                <a:pathLst>
                  <a:path w="164" h="52" extrusionOk="0">
                    <a:moveTo>
                      <a:pt x="0" y="22"/>
                    </a:moveTo>
                    <a:lnTo>
                      <a:pt x="58" y="19"/>
                    </a:lnTo>
                    <a:lnTo>
                      <a:pt x="163" y="0"/>
                    </a:lnTo>
                    <a:lnTo>
                      <a:pt x="70" y="30"/>
                    </a:lnTo>
                    <a:lnTo>
                      <a:pt x="0" y="5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27"/>
              <p:cNvSpPr/>
              <p:nvPr/>
            </p:nvSpPr>
            <p:spPr>
              <a:xfrm>
                <a:off x="1832" y="1806"/>
                <a:ext cx="284" cy="362"/>
              </a:xfrm>
              <a:custGeom>
                <a:avLst/>
                <a:gdLst/>
                <a:ahLst/>
                <a:cxnLst/>
                <a:rect l="l" t="t" r="r" b="b"/>
                <a:pathLst>
                  <a:path w="284" h="362" extrusionOk="0">
                    <a:moveTo>
                      <a:pt x="40" y="0"/>
                    </a:moveTo>
                    <a:lnTo>
                      <a:pt x="5" y="110"/>
                    </a:lnTo>
                    <a:lnTo>
                      <a:pt x="0" y="222"/>
                    </a:lnTo>
                    <a:lnTo>
                      <a:pt x="40" y="255"/>
                    </a:lnTo>
                    <a:lnTo>
                      <a:pt x="222" y="361"/>
                    </a:lnTo>
                    <a:lnTo>
                      <a:pt x="243" y="284"/>
                    </a:lnTo>
                    <a:lnTo>
                      <a:pt x="283" y="210"/>
                    </a:lnTo>
                    <a:lnTo>
                      <a:pt x="255" y="143"/>
                    </a:lnTo>
                    <a:lnTo>
                      <a:pt x="222" y="62"/>
                    </a:lnTo>
                    <a:lnTo>
                      <a:pt x="219" y="23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27"/>
              <p:cNvSpPr/>
              <p:nvPr/>
            </p:nvSpPr>
            <p:spPr>
              <a:xfrm>
                <a:off x="2066" y="1817"/>
                <a:ext cx="314" cy="344"/>
              </a:xfrm>
              <a:custGeom>
                <a:avLst/>
                <a:gdLst/>
                <a:ahLst/>
                <a:cxnLst/>
                <a:rect l="l" t="t" r="r" b="b"/>
                <a:pathLst>
                  <a:path w="314" h="344" extrusionOk="0">
                    <a:moveTo>
                      <a:pt x="0" y="16"/>
                    </a:moveTo>
                    <a:lnTo>
                      <a:pt x="32" y="112"/>
                    </a:lnTo>
                    <a:lnTo>
                      <a:pt x="68" y="176"/>
                    </a:lnTo>
                    <a:lnTo>
                      <a:pt x="93" y="234"/>
                    </a:lnTo>
                    <a:lnTo>
                      <a:pt x="114" y="343"/>
                    </a:lnTo>
                    <a:lnTo>
                      <a:pt x="207" y="308"/>
                    </a:lnTo>
                    <a:lnTo>
                      <a:pt x="313" y="273"/>
                    </a:lnTo>
                    <a:lnTo>
                      <a:pt x="284" y="205"/>
                    </a:lnTo>
                    <a:lnTo>
                      <a:pt x="253" y="118"/>
                    </a:lnTo>
                    <a:lnTo>
                      <a:pt x="171" y="35"/>
                    </a:lnTo>
                    <a:lnTo>
                      <a:pt x="250" y="92"/>
                    </a:lnTo>
                    <a:lnTo>
                      <a:pt x="222" y="0"/>
                    </a:lnTo>
                    <a:lnTo>
                      <a:pt x="114" y="22"/>
                    </a:lnTo>
                    <a:lnTo>
                      <a:pt x="38" y="16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239;p27"/>
              <p:cNvSpPr/>
              <p:nvPr/>
            </p:nvSpPr>
            <p:spPr>
              <a:xfrm>
                <a:off x="1843" y="1813"/>
                <a:ext cx="99" cy="102"/>
              </a:xfrm>
              <a:custGeom>
                <a:avLst/>
                <a:gdLst/>
                <a:ahLst/>
                <a:cxnLst/>
                <a:rect l="l" t="t" r="r" b="b"/>
                <a:pathLst>
                  <a:path w="99" h="102" extrusionOk="0">
                    <a:moveTo>
                      <a:pt x="33" y="0"/>
                    </a:moveTo>
                    <a:lnTo>
                      <a:pt x="0" y="101"/>
                    </a:lnTo>
                    <a:lnTo>
                      <a:pt x="98" y="10"/>
                    </a:lnTo>
                    <a:lnTo>
                      <a:pt x="3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240;p27"/>
              <p:cNvSpPr/>
              <p:nvPr/>
            </p:nvSpPr>
            <p:spPr>
              <a:xfrm>
                <a:off x="1843" y="1827"/>
                <a:ext cx="124" cy="264"/>
              </a:xfrm>
              <a:custGeom>
                <a:avLst/>
                <a:gdLst/>
                <a:ahLst/>
                <a:cxnLst/>
                <a:rect l="l" t="t" r="r" b="b"/>
                <a:pathLst>
                  <a:path w="124" h="264" extrusionOk="0">
                    <a:moveTo>
                      <a:pt x="111" y="0"/>
                    </a:moveTo>
                    <a:lnTo>
                      <a:pt x="2" y="99"/>
                    </a:lnTo>
                    <a:lnTo>
                      <a:pt x="0" y="199"/>
                    </a:lnTo>
                    <a:lnTo>
                      <a:pt x="100" y="263"/>
                    </a:lnTo>
                    <a:lnTo>
                      <a:pt x="66" y="192"/>
                    </a:lnTo>
                    <a:lnTo>
                      <a:pt x="53" y="131"/>
                    </a:lnTo>
                    <a:lnTo>
                      <a:pt x="61" y="73"/>
                    </a:lnTo>
                    <a:lnTo>
                      <a:pt x="123" y="0"/>
                    </a:lnTo>
                    <a:lnTo>
                      <a:pt x="11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7"/>
              <p:cNvSpPr/>
              <p:nvPr/>
            </p:nvSpPr>
            <p:spPr>
              <a:xfrm>
                <a:off x="2072" y="1839"/>
                <a:ext cx="122" cy="319"/>
              </a:xfrm>
              <a:custGeom>
                <a:avLst/>
                <a:gdLst/>
                <a:ahLst/>
                <a:cxnLst/>
                <a:rect l="l" t="t" r="r" b="b"/>
                <a:pathLst>
                  <a:path w="122" h="319" extrusionOk="0">
                    <a:moveTo>
                      <a:pt x="0" y="0"/>
                    </a:moveTo>
                    <a:lnTo>
                      <a:pt x="70" y="154"/>
                    </a:lnTo>
                    <a:lnTo>
                      <a:pt x="105" y="251"/>
                    </a:lnTo>
                    <a:lnTo>
                      <a:pt x="111" y="318"/>
                    </a:lnTo>
                    <a:lnTo>
                      <a:pt x="121" y="251"/>
                    </a:lnTo>
                    <a:lnTo>
                      <a:pt x="105" y="187"/>
                    </a:lnTo>
                    <a:lnTo>
                      <a:pt x="81" y="99"/>
                    </a:lnTo>
                    <a:lnTo>
                      <a:pt x="5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7"/>
              <p:cNvSpPr/>
              <p:nvPr/>
            </p:nvSpPr>
            <p:spPr>
              <a:xfrm>
                <a:off x="1810" y="1698"/>
                <a:ext cx="74" cy="88"/>
              </a:xfrm>
              <a:custGeom>
                <a:avLst/>
                <a:gdLst/>
                <a:ahLst/>
                <a:cxnLst/>
                <a:rect l="l" t="t" r="r" b="b"/>
                <a:pathLst>
                  <a:path w="74" h="88" extrusionOk="0">
                    <a:moveTo>
                      <a:pt x="0" y="0"/>
                    </a:moveTo>
                    <a:lnTo>
                      <a:pt x="55" y="87"/>
                    </a:lnTo>
                    <a:lnTo>
                      <a:pt x="73" y="5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7"/>
              <p:cNvSpPr/>
              <p:nvPr/>
            </p:nvSpPr>
            <p:spPr>
              <a:xfrm>
                <a:off x="2116" y="1264"/>
                <a:ext cx="163" cy="75"/>
              </a:xfrm>
              <a:custGeom>
                <a:avLst/>
                <a:gdLst/>
                <a:ahLst/>
                <a:cxnLst/>
                <a:rect l="l" t="t" r="r" b="b"/>
                <a:pathLst>
                  <a:path w="163" h="75" extrusionOk="0">
                    <a:moveTo>
                      <a:pt x="0" y="74"/>
                    </a:moveTo>
                    <a:lnTo>
                      <a:pt x="4" y="35"/>
                    </a:lnTo>
                    <a:lnTo>
                      <a:pt x="21" y="19"/>
                    </a:lnTo>
                    <a:lnTo>
                      <a:pt x="46" y="6"/>
                    </a:lnTo>
                    <a:lnTo>
                      <a:pt x="59" y="3"/>
                    </a:lnTo>
                    <a:lnTo>
                      <a:pt x="59" y="19"/>
                    </a:lnTo>
                    <a:lnTo>
                      <a:pt x="72" y="35"/>
                    </a:lnTo>
                    <a:lnTo>
                      <a:pt x="102" y="35"/>
                    </a:lnTo>
                    <a:lnTo>
                      <a:pt x="116" y="22"/>
                    </a:lnTo>
                    <a:lnTo>
                      <a:pt x="119" y="0"/>
                    </a:lnTo>
                    <a:lnTo>
                      <a:pt x="145" y="16"/>
                    </a:lnTo>
                    <a:lnTo>
                      <a:pt x="162" y="69"/>
                    </a:lnTo>
                    <a:lnTo>
                      <a:pt x="125" y="57"/>
                    </a:lnTo>
                    <a:lnTo>
                      <a:pt x="74" y="54"/>
                    </a:lnTo>
                    <a:lnTo>
                      <a:pt x="31" y="57"/>
                    </a:lnTo>
                    <a:lnTo>
                      <a:pt x="6" y="67"/>
                    </a:lnTo>
                    <a:lnTo>
                      <a:pt x="0" y="7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7"/>
              <p:cNvSpPr/>
              <p:nvPr/>
            </p:nvSpPr>
            <p:spPr>
              <a:xfrm>
                <a:off x="2116" y="1264"/>
                <a:ext cx="108" cy="70"/>
              </a:xfrm>
              <a:custGeom>
                <a:avLst/>
                <a:gdLst/>
                <a:ahLst/>
                <a:cxnLst/>
                <a:rect l="l" t="t" r="r" b="b"/>
                <a:pathLst>
                  <a:path w="108" h="70" extrusionOk="0">
                    <a:moveTo>
                      <a:pt x="10" y="35"/>
                    </a:moveTo>
                    <a:lnTo>
                      <a:pt x="0" y="69"/>
                    </a:lnTo>
                    <a:lnTo>
                      <a:pt x="26" y="61"/>
                    </a:lnTo>
                    <a:lnTo>
                      <a:pt x="54" y="57"/>
                    </a:lnTo>
                    <a:lnTo>
                      <a:pt x="107" y="57"/>
                    </a:lnTo>
                    <a:lnTo>
                      <a:pt x="88" y="41"/>
                    </a:lnTo>
                    <a:lnTo>
                      <a:pt x="64" y="38"/>
                    </a:lnTo>
                    <a:lnTo>
                      <a:pt x="61" y="25"/>
                    </a:lnTo>
                    <a:lnTo>
                      <a:pt x="61" y="0"/>
                    </a:lnTo>
                    <a:lnTo>
                      <a:pt x="31" y="13"/>
                    </a:lnTo>
                    <a:lnTo>
                      <a:pt x="21" y="22"/>
                    </a:lnTo>
                    <a:lnTo>
                      <a:pt x="10" y="35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7"/>
              <p:cNvSpPr/>
              <p:nvPr/>
            </p:nvSpPr>
            <p:spPr>
              <a:xfrm>
                <a:off x="2182" y="1251"/>
                <a:ext cx="46" cy="42"/>
              </a:xfrm>
              <a:custGeom>
                <a:avLst/>
                <a:gdLst/>
                <a:ahLst/>
                <a:cxnLst/>
                <a:rect l="l" t="t" r="r" b="b"/>
                <a:pathLst>
                  <a:path w="46" h="42" extrusionOk="0">
                    <a:moveTo>
                      <a:pt x="2" y="0"/>
                    </a:moveTo>
                    <a:lnTo>
                      <a:pt x="0" y="25"/>
                    </a:lnTo>
                    <a:lnTo>
                      <a:pt x="10" y="35"/>
                    </a:lnTo>
                    <a:lnTo>
                      <a:pt x="27" y="41"/>
                    </a:lnTo>
                    <a:lnTo>
                      <a:pt x="41" y="35"/>
                    </a:lnTo>
                    <a:lnTo>
                      <a:pt x="45" y="16"/>
                    </a:lnTo>
                    <a:lnTo>
                      <a:pt x="43" y="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27"/>
              <p:cNvSpPr/>
              <p:nvPr/>
            </p:nvSpPr>
            <p:spPr>
              <a:xfrm>
                <a:off x="2070" y="1333"/>
                <a:ext cx="244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244" h="117" extrusionOk="0">
                    <a:moveTo>
                      <a:pt x="40" y="14"/>
                    </a:moveTo>
                    <a:lnTo>
                      <a:pt x="32" y="33"/>
                    </a:lnTo>
                    <a:lnTo>
                      <a:pt x="18" y="27"/>
                    </a:lnTo>
                    <a:lnTo>
                      <a:pt x="5" y="31"/>
                    </a:lnTo>
                    <a:lnTo>
                      <a:pt x="0" y="39"/>
                    </a:lnTo>
                    <a:lnTo>
                      <a:pt x="7" y="52"/>
                    </a:lnTo>
                    <a:lnTo>
                      <a:pt x="18" y="60"/>
                    </a:lnTo>
                    <a:lnTo>
                      <a:pt x="12" y="90"/>
                    </a:lnTo>
                    <a:lnTo>
                      <a:pt x="12" y="116"/>
                    </a:lnTo>
                    <a:lnTo>
                      <a:pt x="25" y="114"/>
                    </a:lnTo>
                    <a:lnTo>
                      <a:pt x="35" y="97"/>
                    </a:lnTo>
                    <a:lnTo>
                      <a:pt x="51" y="87"/>
                    </a:lnTo>
                    <a:lnTo>
                      <a:pt x="80" y="81"/>
                    </a:lnTo>
                    <a:lnTo>
                      <a:pt x="100" y="79"/>
                    </a:lnTo>
                    <a:lnTo>
                      <a:pt x="115" y="87"/>
                    </a:lnTo>
                    <a:lnTo>
                      <a:pt x="127" y="87"/>
                    </a:lnTo>
                    <a:lnTo>
                      <a:pt x="146" y="84"/>
                    </a:lnTo>
                    <a:lnTo>
                      <a:pt x="153" y="79"/>
                    </a:lnTo>
                    <a:lnTo>
                      <a:pt x="183" y="84"/>
                    </a:lnTo>
                    <a:lnTo>
                      <a:pt x="206" y="90"/>
                    </a:lnTo>
                    <a:lnTo>
                      <a:pt x="227" y="107"/>
                    </a:lnTo>
                    <a:lnTo>
                      <a:pt x="216" y="79"/>
                    </a:lnTo>
                    <a:lnTo>
                      <a:pt x="208" y="60"/>
                    </a:lnTo>
                    <a:lnTo>
                      <a:pt x="211" y="46"/>
                    </a:lnTo>
                    <a:lnTo>
                      <a:pt x="220" y="36"/>
                    </a:lnTo>
                    <a:lnTo>
                      <a:pt x="233" y="27"/>
                    </a:lnTo>
                    <a:lnTo>
                      <a:pt x="243" y="27"/>
                    </a:lnTo>
                    <a:lnTo>
                      <a:pt x="243" y="17"/>
                    </a:lnTo>
                    <a:lnTo>
                      <a:pt x="227" y="14"/>
                    </a:lnTo>
                    <a:lnTo>
                      <a:pt x="216" y="20"/>
                    </a:lnTo>
                    <a:lnTo>
                      <a:pt x="204" y="27"/>
                    </a:lnTo>
                    <a:lnTo>
                      <a:pt x="195" y="12"/>
                    </a:lnTo>
                    <a:lnTo>
                      <a:pt x="173" y="0"/>
                    </a:lnTo>
                    <a:lnTo>
                      <a:pt x="131" y="0"/>
                    </a:lnTo>
                    <a:lnTo>
                      <a:pt x="98" y="0"/>
                    </a:lnTo>
                    <a:lnTo>
                      <a:pt x="65" y="7"/>
                    </a:lnTo>
                    <a:lnTo>
                      <a:pt x="40" y="14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27"/>
              <p:cNvSpPr/>
              <p:nvPr/>
            </p:nvSpPr>
            <p:spPr>
              <a:xfrm>
                <a:off x="2082" y="1434"/>
                <a:ext cx="209" cy="72"/>
              </a:xfrm>
              <a:custGeom>
                <a:avLst/>
                <a:gdLst/>
                <a:ahLst/>
                <a:cxnLst/>
                <a:rect l="l" t="t" r="r" b="b"/>
                <a:pathLst>
                  <a:path w="209" h="72" extrusionOk="0">
                    <a:moveTo>
                      <a:pt x="0" y="36"/>
                    </a:moveTo>
                    <a:lnTo>
                      <a:pt x="38" y="29"/>
                    </a:lnTo>
                    <a:lnTo>
                      <a:pt x="62" y="29"/>
                    </a:lnTo>
                    <a:lnTo>
                      <a:pt x="83" y="25"/>
                    </a:lnTo>
                    <a:lnTo>
                      <a:pt x="98" y="19"/>
                    </a:lnTo>
                    <a:lnTo>
                      <a:pt x="106" y="9"/>
                    </a:lnTo>
                    <a:lnTo>
                      <a:pt x="108" y="0"/>
                    </a:lnTo>
                    <a:lnTo>
                      <a:pt x="114" y="13"/>
                    </a:lnTo>
                    <a:lnTo>
                      <a:pt x="115" y="19"/>
                    </a:lnTo>
                    <a:lnTo>
                      <a:pt x="136" y="23"/>
                    </a:lnTo>
                    <a:lnTo>
                      <a:pt x="164" y="23"/>
                    </a:lnTo>
                    <a:lnTo>
                      <a:pt x="191" y="29"/>
                    </a:lnTo>
                    <a:lnTo>
                      <a:pt x="208" y="32"/>
                    </a:lnTo>
                    <a:lnTo>
                      <a:pt x="186" y="45"/>
                    </a:lnTo>
                    <a:lnTo>
                      <a:pt x="160" y="55"/>
                    </a:lnTo>
                    <a:lnTo>
                      <a:pt x="130" y="60"/>
                    </a:lnTo>
                    <a:lnTo>
                      <a:pt x="83" y="71"/>
                    </a:lnTo>
                    <a:lnTo>
                      <a:pt x="55" y="68"/>
                    </a:lnTo>
                    <a:lnTo>
                      <a:pt x="31" y="58"/>
                    </a:lnTo>
                    <a:lnTo>
                      <a:pt x="12" y="52"/>
                    </a:lnTo>
                    <a:lnTo>
                      <a:pt x="0" y="3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27"/>
              <p:cNvSpPr/>
              <p:nvPr/>
            </p:nvSpPr>
            <p:spPr>
              <a:xfrm>
                <a:off x="2102" y="1333"/>
                <a:ext cx="182" cy="73"/>
              </a:xfrm>
              <a:custGeom>
                <a:avLst/>
                <a:gdLst/>
                <a:ahLst/>
                <a:cxnLst/>
                <a:rect l="l" t="t" r="r" b="b"/>
                <a:pathLst>
                  <a:path w="182" h="73" extrusionOk="0">
                    <a:moveTo>
                      <a:pt x="0" y="14"/>
                    </a:moveTo>
                    <a:lnTo>
                      <a:pt x="3" y="36"/>
                    </a:lnTo>
                    <a:lnTo>
                      <a:pt x="14" y="61"/>
                    </a:lnTo>
                    <a:lnTo>
                      <a:pt x="38" y="68"/>
                    </a:lnTo>
                    <a:lnTo>
                      <a:pt x="56" y="68"/>
                    </a:lnTo>
                    <a:lnTo>
                      <a:pt x="76" y="61"/>
                    </a:lnTo>
                    <a:lnTo>
                      <a:pt x="86" y="49"/>
                    </a:lnTo>
                    <a:lnTo>
                      <a:pt x="94" y="36"/>
                    </a:lnTo>
                    <a:lnTo>
                      <a:pt x="101" y="39"/>
                    </a:lnTo>
                    <a:lnTo>
                      <a:pt x="107" y="52"/>
                    </a:lnTo>
                    <a:lnTo>
                      <a:pt x="116" y="66"/>
                    </a:lnTo>
                    <a:lnTo>
                      <a:pt x="139" y="72"/>
                    </a:lnTo>
                    <a:lnTo>
                      <a:pt x="156" y="72"/>
                    </a:lnTo>
                    <a:lnTo>
                      <a:pt x="174" y="55"/>
                    </a:lnTo>
                    <a:lnTo>
                      <a:pt x="181" y="36"/>
                    </a:lnTo>
                    <a:lnTo>
                      <a:pt x="181" y="14"/>
                    </a:lnTo>
                    <a:lnTo>
                      <a:pt x="151" y="0"/>
                    </a:lnTo>
                    <a:lnTo>
                      <a:pt x="125" y="0"/>
                    </a:lnTo>
                    <a:lnTo>
                      <a:pt x="107" y="7"/>
                    </a:lnTo>
                    <a:lnTo>
                      <a:pt x="94" y="20"/>
                    </a:lnTo>
                    <a:lnTo>
                      <a:pt x="83" y="14"/>
                    </a:lnTo>
                    <a:lnTo>
                      <a:pt x="60" y="7"/>
                    </a:lnTo>
                    <a:lnTo>
                      <a:pt x="38" y="7"/>
                    </a:lnTo>
                    <a:lnTo>
                      <a:pt x="21" y="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27"/>
              <p:cNvSpPr/>
              <p:nvPr/>
            </p:nvSpPr>
            <p:spPr>
              <a:xfrm>
                <a:off x="2117" y="1317"/>
                <a:ext cx="164" cy="34"/>
              </a:xfrm>
              <a:custGeom>
                <a:avLst/>
                <a:gdLst/>
                <a:ahLst/>
                <a:cxnLst/>
                <a:rect l="l" t="t" r="r" b="b"/>
                <a:pathLst>
                  <a:path w="164" h="34" extrusionOk="0">
                    <a:moveTo>
                      <a:pt x="0" y="21"/>
                    </a:moveTo>
                    <a:lnTo>
                      <a:pt x="37" y="7"/>
                    </a:lnTo>
                    <a:lnTo>
                      <a:pt x="63" y="1"/>
                    </a:lnTo>
                    <a:lnTo>
                      <a:pt x="85" y="0"/>
                    </a:lnTo>
                    <a:lnTo>
                      <a:pt x="112" y="2"/>
                    </a:lnTo>
                    <a:lnTo>
                      <a:pt x="163" y="21"/>
                    </a:lnTo>
                    <a:lnTo>
                      <a:pt x="132" y="28"/>
                    </a:lnTo>
                    <a:lnTo>
                      <a:pt x="66" y="33"/>
                    </a:lnTo>
                    <a:lnTo>
                      <a:pt x="30" y="28"/>
                    </a:lnTo>
                    <a:lnTo>
                      <a:pt x="9" y="26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27"/>
              <p:cNvSpPr/>
              <p:nvPr/>
            </p:nvSpPr>
            <p:spPr>
              <a:xfrm>
                <a:off x="2118" y="1331"/>
                <a:ext cx="81" cy="20"/>
              </a:xfrm>
              <a:custGeom>
                <a:avLst/>
                <a:gdLst/>
                <a:ahLst/>
                <a:cxnLst/>
                <a:rect l="l" t="t" r="r" b="b"/>
                <a:pathLst>
                  <a:path w="81" h="20" extrusionOk="0">
                    <a:moveTo>
                      <a:pt x="0" y="7"/>
                    </a:moveTo>
                    <a:lnTo>
                      <a:pt x="31" y="16"/>
                    </a:lnTo>
                    <a:lnTo>
                      <a:pt x="80" y="19"/>
                    </a:lnTo>
                    <a:lnTo>
                      <a:pt x="42" y="10"/>
                    </a:lnTo>
                    <a:lnTo>
                      <a:pt x="26" y="0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7"/>
              <p:cNvSpPr/>
              <p:nvPr/>
            </p:nvSpPr>
            <p:spPr>
              <a:xfrm>
                <a:off x="2116" y="1347"/>
                <a:ext cx="44" cy="49"/>
              </a:xfrm>
              <a:custGeom>
                <a:avLst/>
                <a:gdLst/>
                <a:ahLst/>
                <a:cxnLst/>
                <a:rect l="l" t="t" r="r" b="b"/>
                <a:pathLst>
                  <a:path w="44" h="49" extrusionOk="0">
                    <a:moveTo>
                      <a:pt x="0" y="7"/>
                    </a:moveTo>
                    <a:lnTo>
                      <a:pt x="4" y="27"/>
                    </a:lnTo>
                    <a:lnTo>
                      <a:pt x="12" y="41"/>
                    </a:lnTo>
                    <a:lnTo>
                      <a:pt x="26" y="48"/>
                    </a:lnTo>
                    <a:lnTo>
                      <a:pt x="43" y="48"/>
                    </a:lnTo>
                    <a:lnTo>
                      <a:pt x="30" y="39"/>
                    </a:lnTo>
                    <a:lnTo>
                      <a:pt x="22" y="22"/>
                    </a:lnTo>
                    <a:lnTo>
                      <a:pt x="20" y="0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27"/>
              <p:cNvSpPr/>
              <p:nvPr/>
            </p:nvSpPr>
            <p:spPr>
              <a:xfrm>
                <a:off x="2208" y="1353"/>
                <a:ext cx="41" cy="50"/>
              </a:xfrm>
              <a:custGeom>
                <a:avLst/>
                <a:gdLst/>
                <a:ahLst/>
                <a:cxnLst/>
                <a:rect l="l" t="t" r="r" b="b"/>
                <a:pathLst>
                  <a:path w="41" h="50" extrusionOk="0">
                    <a:moveTo>
                      <a:pt x="0" y="5"/>
                    </a:moveTo>
                    <a:lnTo>
                      <a:pt x="8" y="29"/>
                    </a:lnTo>
                    <a:lnTo>
                      <a:pt x="19" y="42"/>
                    </a:lnTo>
                    <a:lnTo>
                      <a:pt x="40" y="49"/>
                    </a:lnTo>
                    <a:lnTo>
                      <a:pt x="29" y="34"/>
                    </a:lnTo>
                    <a:lnTo>
                      <a:pt x="24" y="12"/>
                    </a:lnTo>
                    <a:lnTo>
                      <a:pt x="23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27"/>
              <p:cNvSpPr/>
              <p:nvPr/>
            </p:nvSpPr>
            <p:spPr>
              <a:xfrm>
                <a:off x="2183" y="1251"/>
                <a:ext cx="29" cy="42"/>
              </a:xfrm>
              <a:custGeom>
                <a:avLst/>
                <a:gdLst/>
                <a:ahLst/>
                <a:cxnLst/>
                <a:rect l="l" t="t" r="r" b="b"/>
                <a:pathLst>
                  <a:path w="29" h="42" extrusionOk="0">
                    <a:moveTo>
                      <a:pt x="0" y="2"/>
                    </a:moveTo>
                    <a:lnTo>
                      <a:pt x="2" y="22"/>
                    </a:lnTo>
                    <a:lnTo>
                      <a:pt x="28" y="41"/>
                    </a:lnTo>
                    <a:lnTo>
                      <a:pt x="15" y="16"/>
                    </a:lnTo>
                    <a:lnTo>
                      <a:pt x="18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27"/>
              <p:cNvSpPr/>
              <p:nvPr/>
            </p:nvSpPr>
            <p:spPr>
              <a:xfrm>
                <a:off x="2114" y="1312"/>
                <a:ext cx="121" cy="27"/>
              </a:xfrm>
              <a:custGeom>
                <a:avLst/>
                <a:gdLst/>
                <a:ahLst/>
                <a:cxnLst/>
                <a:rect l="l" t="t" r="r" b="b"/>
                <a:pathLst>
                  <a:path w="121" h="27" extrusionOk="0">
                    <a:moveTo>
                      <a:pt x="2" y="19"/>
                    </a:moveTo>
                    <a:lnTo>
                      <a:pt x="30" y="7"/>
                    </a:lnTo>
                    <a:lnTo>
                      <a:pt x="68" y="0"/>
                    </a:lnTo>
                    <a:lnTo>
                      <a:pt x="97" y="1"/>
                    </a:lnTo>
                    <a:lnTo>
                      <a:pt x="120" y="5"/>
                    </a:lnTo>
                    <a:lnTo>
                      <a:pt x="99" y="6"/>
                    </a:lnTo>
                    <a:lnTo>
                      <a:pt x="61" y="7"/>
                    </a:lnTo>
                    <a:lnTo>
                      <a:pt x="0" y="26"/>
                    </a:lnTo>
                    <a:lnTo>
                      <a:pt x="2" y="19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7"/>
              <p:cNvSpPr/>
              <p:nvPr/>
            </p:nvSpPr>
            <p:spPr>
              <a:xfrm>
                <a:off x="2113" y="1454"/>
                <a:ext cx="127" cy="22"/>
              </a:xfrm>
              <a:custGeom>
                <a:avLst/>
                <a:gdLst/>
                <a:ahLst/>
                <a:cxnLst/>
                <a:rect l="l" t="t" r="r" b="b"/>
                <a:pathLst>
                  <a:path w="127" h="22" extrusionOk="0">
                    <a:moveTo>
                      <a:pt x="0" y="14"/>
                    </a:moveTo>
                    <a:lnTo>
                      <a:pt x="57" y="3"/>
                    </a:lnTo>
                    <a:lnTo>
                      <a:pt x="90" y="0"/>
                    </a:lnTo>
                    <a:lnTo>
                      <a:pt x="126" y="1"/>
                    </a:lnTo>
                    <a:lnTo>
                      <a:pt x="84" y="3"/>
                    </a:lnTo>
                    <a:lnTo>
                      <a:pt x="21" y="21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6" name="Google Shape;256;p27"/>
            <p:cNvSpPr/>
            <p:nvPr/>
          </p:nvSpPr>
          <p:spPr>
            <a:xfrm>
              <a:off x="3944186" y="2314575"/>
              <a:ext cx="1339453" cy="1058466"/>
            </a:xfrm>
            <a:custGeom>
              <a:avLst/>
              <a:gdLst/>
              <a:ahLst/>
              <a:cxnLst/>
              <a:rect l="l" t="t" r="r" b="b"/>
              <a:pathLst>
                <a:path w="1125" h="889" extrusionOk="0">
                  <a:moveTo>
                    <a:pt x="670" y="231"/>
                  </a:moveTo>
                  <a:lnTo>
                    <a:pt x="690" y="195"/>
                  </a:lnTo>
                  <a:lnTo>
                    <a:pt x="711" y="178"/>
                  </a:lnTo>
                  <a:lnTo>
                    <a:pt x="731" y="166"/>
                  </a:lnTo>
                  <a:lnTo>
                    <a:pt x="747" y="175"/>
                  </a:lnTo>
                  <a:lnTo>
                    <a:pt x="720" y="187"/>
                  </a:lnTo>
                  <a:lnTo>
                    <a:pt x="695" y="211"/>
                  </a:lnTo>
                  <a:lnTo>
                    <a:pt x="720" y="203"/>
                  </a:lnTo>
                  <a:lnTo>
                    <a:pt x="757" y="198"/>
                  </a:lnTo>
                  <a:lnTo>
                    <a:pt x="779" y="207"/>
                  </a:lnTo>
                  <a:lnTo>
                    <a:pt x="728" y="211"/>
                  </a:lnTo>
                  <a:lnTo>
                    <a:pt x="704" y="224"/>
                  </a:lnTo>
                  <a:lnTo>
                    <a:pt x="751" y="227"/>
                  </a:lnTo>
                  <a:lnTo>
                    <a:pt x="785" y="240"/>
                  </a:lnTo>
                  <a:lnTo>
                    <a:pt x="772" y="242"/>
                  </a:lnTo>
                  <a:lnTo>
                    <a:pt x="797" y="268"/>
                  </a:lnTo>
                  <a:lnTo>
                    <a:pt x="775" y="272"/>
                  </a:lnTo>
                  <a:lnTo>
                    <a:pt x="797" y="292"/>
                  </a:lnTo>
                  <a:lnTo>
                    <a:pt x="772" y="301"/>
                  </a:lnTo>
                  <a:lnTo>
                    <a:pt x="772" y="324"/>
                  </a:lnTo>
                  <a:lnTo>
                    <a:pt x="717" y="353"/>
                  </a:lnTo>
                  <a:lnTo>
                    <a:pt x="739" y="369"/>
                  </a:lnTo>
                  <a:lnTo>
                    <a:pt x="731" y="373"/>
                  </a:lnTo>
                  <a:lnTo>
                    <a:pt x="757" y="373"/>
                  </a:lnTo>
                  <a:lnTo>
                    <a:pt x="785" y="381"/>
                  </a:lnTo>
                  <a:lnTo>
                    <a:pt x="800" y="393"/>
                  </a:lnTo>
                  <a:lnTo>
                    <a:pt x="859" y="401"/>
                  </a:lnTo>
                  <a:lnTo>
                    <a:pt x="902" y="414"/>
                  </a:lnTo>
                  <a:lnTo>
                    <a:pt x="924" y="426"/>
                  </a:lnTo>
                  <a:lnTo>
                    <a:pt x="929" y="463"/>
                  </a:lnTo>
                  <a:lnTo>
                    <a:pt x="946" y="547"/>
                  </a:lnTo>
                  <a:lnTo>
                    <a:pt x="915" y="571"/>
                  </a:lnTo>
                  <a:lnTo>
                    <a:pt x="926" y="588"/>
                  </a:lnTo>
                  <a:lnTo>
                    <a:pt x="957" y="592"/>
                  </a:lnTo>
                  <a:lnTo>
                    <a:pt x="973" y="606"/>
                  </a:lnTo>
                  <a:lnTo>
                    <a:pt x="998" y="606"/>
                  </a:lnTo>
                  <a:lnTo>
                    <a:pt x="998" y="616"/>
                  </a:lnTo>
                  <a:lnTo>
                    <a:pt x="963" y="620"/>
                  </a:lnTo>
                  <a:lnTo>
                    <a:pt x="967" y="632"/>
                  </a:lnTo>
                  <a:lnTo>
                    <a:pt x="982" y="636"/>
                  </a:lnTo>
                  <a:lnTo>
                    <a:pt x="998" y="632"/>
                  </a:lnTo>
                  <a:lnTo>
                    <a:pt x="1044" y="669"/>
                  </a:lnTo>
                  <a:lnTo>
                    <a:pt x="1085" y="690"/>
                  </a:lnTo>
                  <a:lnTo>
                    <a:pt x="1108" y="713"/>
                  </a:lnTo>
                  <a:lnTo>
                    <a:pt x="1124" y="730"/>
                  </a:lnTo>
                  <a:lnTo>
                    <a:pt x="1113" y="755"/>
                  </a:lnTo>
                  <a:lnTo>
                    <a:pt x="971" y="869"/>
                  </a:lnTo>
                  <a:lnTo>
                    <a:pt x="926" y="888"/>
                  </a:lnTo>
                  <a:lnTo>
                    <a:pt x="893" y="888"/>
                  </a:lnTo>
                  <a:lnTo>
                    <a:pt x="846" y="823"/>
                  </a:lnTo>
                  <a:lnTo>
                    <a:pt x="812" y="775"/>
                  </a:lnTo>
                  <a:lnTo>
                    <a:pt x="812" y="733"/>
                  </a:lnTo>
                  <a:lnTo>
                    <a:pt x="837" y="719"/>
                  </a:lnTo>
                  <a:lnTo>
                    <a:pt x="853" y="709"/>
                  </a:lnTo>
                  <a:lnTo>
                    <a:pt x="849" y="697"/>
                  </a:lnTo>
                  <a:lnTo>
                    <a:pt x="849" y="677"/>
                  </a:lnTo>
                  <a:lnTo>
                    <a:pt x="859" y="665"/>
                  </a:lnTo>
                  <a:lnTo>
                    <a:pt x="846" y="653"/>
                  </a:lnTo>
                  <a:lnTo>
                    <a:pt x="843" y="624"/>
                  </a:lnTo>
                  <a:lnTo>
                    <a:pt x="856" y="613"/>
                  </a:lnTo>
                  <a:lnTo>
                    <a:pt x="871" y="606"/>
                  </a:lnTo>
                  <a:lnTo>
                    <a:pt x="874" y="588"/>
                  </a:lnTo>
                  <a:lnTo>
                    <a:pt x="846" y="584"/>
                  </a:lnTo>
                  <a:lnTo>
                    <a:pt x="849" y="551"/>
                  </a:lnTo>
                  <a:lnTo>
                    <a:pt x="843" y="527"/>
                  </a:lnTo>
                  <a:lnTo>
                    <a:pt x="831" y="499"/>
                  </a:lnTo>
                  <a:lnTo>
                    <a:pt x="815" y="507"/>
                  </a:lnTo>
                  <a:lnTo>
                    <a:pt x="803" y="495"/>
                  </a:lnTo>
                  <a:lnTo>
                    <a:pt x="775" y="499"/>
                  </a:lnTo>
                  <a:lnTo>
                    <a:pt x="766" y="532"/>
                  </a:lnTo>
                  <a:lnTo>
                    <a:pt x="779" y="577"/>
                  </a:lnTo>
                  <a:lnTo>
                    <a:pt x="787" y="632"/>
                  </a:lnTo>
                  <a:lnTo>
                    <a:pt x="797" y="693"/>
                  </a:lnTo>
                  <a:lnTo>
                    <a:pt x="794" y="742"/>
                  </a:lnTo>
                  <a:lnTo>
                    <a:pt x="772" y="795"/>
                  </a:lnTo>
                  <a:lnTo>
                    <a:pt x="745" y="843"/>
                  </a:lnTo>
                  <a:lnTo>
                    <a:pt x="717" y="881"/>
                  </a:lnTo>
                  <a:lnTo>
                    <a:pt x="695" y="847"/>
                  </a:lnTo>
                  <a:lnTo>
                    <a:pt x="708" y="750"/>
                  </a:lnTo>
                  <a:lnTo>
                    <a:pt x="690" y="823"/>
                  </a:lnTo>
                  <a:lnTo>
                    <a:pt x="661" y="852"/>
                  </a:lnTo>
                  <a:lnTo>
                    <a:pt x="634" y="823"/>
                  </a:lnTo>
                  <a:lnTo>
                    <a:pt x="627" y="795"/>
                  </a:lnTo>
                  <a:lnTo>
                    <a:pt x="630" y="758"/>
                  </a:lnTo>
                  <a:lnTo>
                    <a:pt x="621" y="726"/>
                  </a:lnTo>
                  <a:lnTo>
                    <a:pt x="618" y="721"/>
                  </a:lnTo>
                  <a:lnTo>
                    <a:pt x="586" y="738"/>
                  </a:lnTo>
                  <a:lnTo>
                    <a:pt x="534" y="746"/>
                  </a:lnTo>
                  <a:lnTo>
                    <a:pt x="494" y="738"/>
                  </a:lnTo>
                  <a:lnTo>
                    <a:pt x="451" y="730"/>
                  </a:lnTo>
                  <a:lnTo>
                    <a:pt x="420" y="713"/>
                  </a:lnTo>
                  <a:lnTo>
                    <a:pt x="399" y="682"/>
                  </a:lnTo>
                  <a:lnTo>
                    <a:pt x="388" y="653"/>
                  </a:lnTo>
                  <a:lnTo>
                    <a:pt x="380" y="616"/>
                  </a:lnTo>
                  <a:lnTo>
                    <a:pt x="362" y="584"/>
                  </a:lnTo>
                  <a:lnTo>
                    <a:pt x="334" y="547"/>
                  </a:lnTo>
                  <a:lnTo>
                    <a:pt x="329" y="560"/>
                  </a:lnTo>
                  <a:lnTo>
                    <a:pt x="313" y="547"/>
                  </a:lnTo>
                  <a:lnTo>
                    <a:pt x="315" y="580"/>
                  </a:lnTo>
                  <a:lnTo>
                    <a:pt x="281" y="628"/>
                  </a:lnTo>
                  <a:lnTo>
                    <a:pt x="260" y="669"/>
                  </a:lnTo>
                  <a:lnTo>
                    <a:pt x="238" y="713"/>
                  </a:lnTo>
                  <a:lnTo>
                    <a:pt x="212" y="697"/>
                  </a:lnTo>
                  <a:lnTo>
                    <a:pt x="204" y="730"/>
                  </a:lnTo>
                  <a:lnTo>
                    <a:pt x="189" y="755"/>
                  </a:lnTo>
                  <a:lnTo>
                    <a:pt x="148" y="730"/>
                  </a:lnTo>
                  <a:lnTo>
                    <a:pt x="145" y="697"/>
                  </a:lnTo>
                  <a:lnTo>
                    <a:pt x="111" y="690"/>
                  </a:lnTo>
                  <a:lnTo>
                    <a:pt x="70" y="648"/>
                  </a:lnTo>
                  <a:lnTo>
                    <a:pt x="39" y="600"/>
                  </a:lnTo>
                  <a:lnTo>
                    <a:pt x="18" y="547"/>
                  </a:lnTo>
                  <a:lnTo>
                    <a:pt x="0" y="503"/>
                  </a:lnTo>
                  <a:lnTo>
                    <a:pt x="12" y="499"/>
                  </a:lnTo>
                  <a:lnTo>
                    <a:pt x="50" y="544"/>
                  </a:lnTo>
                  <a:lnTo>
                    <a:pt x="95" y="596"/>
                  </a:lnTo>
                  <a:lnTo>
                    <a:pt x="142" y="632"/>
                  </a:lnTo>
                  <a:lnTo>
                    <a:pt x="136" y="613"/>
                  </a:lnTo>
                  <a:lnTo>
                    <a:pt x="156" y="571"/>
                  </a:lnTo>
                  <a:lnTo>
                    <a:pt x="185" y="515"/>
                  </a:lnTo>
                  <a:lnTo>
                    <a:pt x="212" y="474"/>
                  </a:lnTo>
                  <a:lnTo>
                    <a:pt x="243" y="441"/>
                  </a:lnTo>
                  <a:lnTo>
                    <a:pt x="279" y="409"/>
                  </a:lnTo>
                  <a:lnTo>
                    <a:pt x="302" y="381"/>
                  </a:lnTo>
                  <a:lnTo>
                    <a:pt x="329" y="381"/>
                  </a:lnTo>
                  <a:lnTo>
                    <a:pt x="373" y="414"/>
                  </a:lnTo>
                  <a:lnTo>
                    <a:pt x="420" y="463"/>
                  </a:lnTo>
                  <a:lnTo>
                    <a:pt x="463" y="523"/>
                  </a:lnTo>
                  <a:lnTo>
                    <a:pt x="503" y="536"/>
                  </a:lnTo>
                  <a:lnTo>
                    <a:pt x="541" y="551"/>
                  </a:lnTo>
                  <a:lnTo>
                    <a:pt x="559" y="532"/>
                  </a:lnTo>
                  <a:lnTo>
                    <a:pt x="580" y="512"/>
                  </a:lnTo>
                  <a:lnTo>
                    <a:pt x="593" y="499"/>
                  </a:lnTo>
                  <a:lnTo>
                    <a:pt x="584" y="470"/>
                  </a:lnTo>
                  <a:lnTo>
                    <a:pt x="578" y="450"/>
                  </a:lnTo>
                  <a:lnTo>
                    <a:pt x="578" y="421"/>
                  </a:lnTo>
                  <a:lnTo>
                    <a:pt x="596" y="418"/>
                  </a:lnTo>
                  <a:lnTo>
                    <a:pt x="598" y="401"/>
                  </a:lnTo>
                  <a:lnTo>
                    <a:pt x="575" y="393"/>
                  </a:lnTo>
                  <a:lnTo>
                    <a:pt x="578" y="341"/>
                  </a:lnTo>
                  <a:lnTo>
                    <a:pt x="549" y="324"/>
                  </a:lnTo>
                  <a:lnTo>
                    <a:pt x="518" y="304"/>
                  </a:lnTo>
                  <a:lnTo>
                    <a:pt x="518" y="284"/>
                  </a:lnTo>
                  <a:lnTo>
                    <a:pt x="547" y="288"/>
                  </a:lnTo>
                  <a:lnTo>
                    <a:pt x="556" y="288"/>
                  </a:lnTo>
                  <a:lnTo>
                    <a:pt x="549" y="231"/>
                  </a:lnTo>
                  <a:lnTo>
                    <a:pt x="549" y="191"/>
                  </a:lnTo>
                  <a:lnTo>
                    <a:pt x="563" y="187"/>
                  </a:lnTo>
                  <a:lnTo>
                    <a:pt x="563" y="155"/>
                  </a:lnTo>
                  <a:lnTo>
                    <a:pt x="549" y="129"/>
                  </a:lnTo>
                  <a:lnTo>
                    <a:pt x="534" y="109"/>
                  </a:lnTo>
                  <a:lnTo>
                    <a:pt x="516" y="98"/>
                  </a:lnTo>
                  <a:lnTo>
                    <a:pt x="518" y="81"/>
                  </a:lnTo>
                  <a:lnTo>
                    <a:pt x="538" y="88"/>
                  </a:lnTo>
                  <a:lnTo>
                    <a:pt x="549" y="93"/>
                  </a:lnTo>
                  <a:lnTo>
                    <a:pt x="553" y="68"/>
                  </a:lnTo>
                  <a:lnTo>
                    <a:pt x="568" y="64"/>
                  </a:lnTo>
                  <a:lnTo>
                    <a:pt x="572" y="52"/>
                  </a:lnTo>
                  <a:lnTo>
                    <a:pt x="600" y="41"/>
                  </a:lnTo>
                  <a:lnTo>
                    <a:pt x="618" y="52"/>
                  </a:lnTo>
                  <a:lnTo>
                    <a:pt x="634" y="29"/>
                  </a:lnTo>
                  <a:lnTo>
                    <a:pt x="661" y="4"/>
                  </a:lnTo>
                  <a:lnTo>
                    <a:pt x="676" y="0"/>
                  </a:lnTo>
                  <a:lnTo>
                    <a:pt x="683" y="4"/>
                  </a:lnTo>
                  <a:lnTo>
                    <a:pt x="664" y="32"/>
                  </a:lnTo>
                  <a:lnTo>
                    <a:pt x="649" y="60"/>
                  </a:lnTo>
                  <a:lnTo>
                    <a:pt x="642" y="93"/>
                  </a:lnTo>
                  <a:lnTo>
                    <a:pt x="639" y="138"/>
                  </a:lnTo>
                  <a:lnTo>
                    <a:pt x="614" y="166"/>
                  </a:lnTo>
                  <a:lnTo>
                    <a:pt x="635" y="171"/>
                  </a:lnTo>
                  <a:lnTo>
                    <a:pt x="630" y="251"/>
                  </a:lnTo>
                  <a:lnTo>
                    <a:pt x="646" y="240"/>
                  </a:lnTo>
                  <a:lnTo>
                    <a:pt x="670" y="231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7"/>
            <p:cNvSpPr/>
            <p:nvPr/>
          </p:nvSpPr>
          <p:spPr>
            <a:xfrm>
              <a:off x="3990619" y="2584848"/>
              <a:ext cx="583406" cy="392906"/>
            </a:xfrm>
            <a:custGeom>
              <a:avLst/>
              <a:gdLst/>
              <a:ahLst/>
              <a:cxnLst/>
              <a:rect l="l" t="t" r="r" b="b"/>
              <a:pathLst>
                <a:path w="490" h="330" extrusionOk="0">
                  <a:moveTo>
                    <a:pt x="483" y="329"/>
                  </a:moveTo>
                  <a:lnTo>
                    <a:pt x="489" y="261"/>
                  </a:lnTo>
                  <a:lnTo>
                    <a:pt x="477" y="187"/>
                  </a:lnTo>
                  <a:lnTo>
                    <a:pt x="458" y="122"/>
                  </a:lnTo>
                  <a:lnTo>
                    <a:pt x="430" y="77"/>
                  </a:lnTo>
                  <a:lnTo>
                    <a:pt x="380" y="69"/>
                  </a:lnTo>
                  <a:lnTo>
                    <a:pt x="288" y="74"/>
                  </a:lnTo>
                  <a:lnTo>
                    <a:pt x="189" y="94"/>
                  </a:lnTo>
                  <a:lnTo>
                    <a:pt x="124" y="114"/>
                  </a:lnTo>
                  <a:lnTo>
                    <a:pt x="103" y="110"/>
                  </a:lnTo>
                  <a:lnTo>
                    <a:pt x="109" y="65"/>
                  </a:lnTo>
                  <a:lnTo>
                    <a:pt x="121" y="28"/>
                  </a:lnTo>
                  <a:lnTo>
                    <a:pt x="134" y="7"/>
                  </a:lnTo>
                  <a:lnTo>
                    <a:pt x="117" y="0"/>
                  </a:lnTo>
                  <a:lnTo>
                    <a:pt x="103" y="15"/>
                  </a:lnTo>
                  <a:lnTo>
                    <a:pt x="78" y="61"/>
                  </a:lnTo>
                  <a:lnTo>
                    <a:pt x="56" y="114"/>
                  </a:lnTo>
                  <a:lnTo>
                    <a:pt x="41" y="158"/>
                  </a:lnTo>
                  <a:lnTo>
                    <a:pt x="20" y="158"/>
                  </a:lnTo>
                  <a:lnTo>
                    <a:pt x="0" y="219"/>
                  </a:lnTo>
                  <a:lnTo>
                    <a:pt x="35" y="223"/>
                  </a:lnTo>
                  <a:lnTo>
                    <a:pt x="60" y="219"/>
                  </a:lnTo>
                  <a:lnTo>
                    <a:pt x="84" y="212"/>
                  </a:lnTo>
                  <a:lnTo>
                    <a:pt x="84" y="236"/>
                  </a:lnTo>
                  <a:lnTo>
                    <a:pt x="103" y="251"/>
                  </a:lnTo>
                  <a:lnTo>
                    <a:pt x="143" y="248"/>
                  </a:lnTo>
                  <a:lnTo>
                    <a:pt x="232" y="191"/>
                  </a:lnTo>
                  <a:lnTo>
                    <a:pt x="332" y="151"/>
                  </a:lnTo>
                  <a:lnTo>
                    <a:pt x="334" y="167"/>
                  </a:lnTo>
                  <a:lnTo>
                    <a:pt x="349" y="167"/>
                  </a:lnTo>
                  <a:lnTo>
                    <a:pt x="372" y="200"/>
                  </a:lnTo>
                  <a:lnTo>
                    <a:pt x="380" y="313"/>
                  </a:lnTo>
                  <a:lnTo>
                    <a:pt x="483" y="329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7"/>
            <p:cNvSpPr/>
            <p:nvPr/>
          </p:nvSpPr>
          <p:spPr>
            <a:xfrm>
              <a:off x="4565692" y="2602706"/>
              <a:ext cx="201215" cy="144066"/>
            </a:xfrm>
            <a:custGeom>
              <a:avLst/>
              <a:gdLst/>
              <a:ahLst/>
              <a:cxnLst/>
              <a:rect l="l" t="t" r="r" b="b"/>
              <a:pathLst>
                <a:path w="169" h="121" extrusionOk="0">
                  <a:moveTo>
                    <a:pt x="148" y="0"/>
                  </a:moveTo>
                  <a:lnTo>
                    <a:pt x="108" y="13"/>
                  </a:lnTo>
                  <a:lnTo>
                    <a:pt x="84" y="30"/>
                  </a:lnTo>
                  <a:lnTo>
                    <a:pt x="50" y="46"/>
                  </a:lnTo>
                  <a:lnTo>
                    <a:pt x="31" y="46"/>
                  </a:lnTo>
                  <a:lnTo>
                    <a:pt x="3" y="46"/>
                  </a:lnTo>
                  <a:lnTo>
                    <a:pt x="0" y="59"/>
                  </a:lnTo>
                  <a:lnTo>
                    <a:pt x="25" y="79"/>
                  </a:lnTo>
                  <a:lnTo>
                    <a:pt x="53" y="92"/>
                  </a:lnTo>
                  <a:lnTo>
                    <a:pt x="71" y="92"/>
                  </a:lnTo>
                  <a:lnTo>
                    <a:pt x="84" y="79"/>
                  </a:lnTo>
                  <a:lnTo>
                    <a:pt x="105" y="95"/>
                  </a:lnTo>
                  <a:lnTo>
                    <a:pt x="136" y="104"/>
                  </a:lnTo>
                  <a:lnTo>
                    <a:pt x="158" y="120"/>
                  </a:lnTo>
                  <a:lnTo>
                    <a:pt x="168" y="86"/>
                  </a:lnTo>
                  <a:lnTo>
                    <a:pt x="148" y="59"/>
                  </a:lnTo>
                  <a:lnTo>
                    <a:pt x="164" y="42"/>
                  </a:lnTo>
                  <a:lnTo>
                    <a:pt x="161" y="21"/>
                  </a:lnTo>
                  <a:lnTo>
                    <a:pt x="155" y="9"/>
                  </a:lnTo>
                  <a:lnTo>
                    <a:pt x="148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7"/>
            <p:cNvSpPr/>
            <p:nvPr/>
          </p:nvSpPr>
          <p:spPr>
            <a:xfrm>
              <a:off x="4639511" y="2720580"/>
              <a:ext cx="92869" cy="29765"/>
            </a:xfrm>
            <a:custGeom>
              <a:avLst/>
              <a:gdLst/>
              <a:ahLst/>
              <a:cxnLst/>
              <a:rect l="l" t="t" r="r" b="b"/>
              <a:pathLst>
                <a:path w="78" h="25" extrusionOk="0">
                  <a:moveTo>
                    <a:pt x="0" y="0"/>
                  </a:moveTo>
                  <a:lnTo>
                    <a:pt x="0" y="21"/>
                  </a:lnTo>
                  <a:lnTo>
                    <a:pt x="34" y="24"/>
                  </a:lnTo>
                  <a:lnTo>
                    <a:pt x="62" y="21"/>
                  </a:lnTo>
                  <a:lnTo>
                    <a:pt x="77" y="12"/>
                  </a:lnTo>
                  <a:lnTo>
                    <a:pt x="50" y="0"/>
                  </a:lnTo>
                  <a:lnTo>
                    <a:pt x="22" y="4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7"/>
            <p:cNvSpPr/>
            <p:nvPr/>
          </p:nvSpPr>
          <p:spPr>
            <a:xfrm>
              <a:off x="4641891" y="2758679"/>
              <a:ext cx="83344" cy="30956"/>
            </a:xfrm>
            <a:custGeom>
              <a:avLst/>
              <a:gdLst/>
              <a:ahLst/>
              <a:cxnLst/>
              <a:rect l="l" t="t" r="r" b="b"/>
              <a:pathLst>
                <a:path w="70" h="26" extrusionOk="0">
                  <a:moveTo>
                    <a:pt x="4" y="0"/>
                  </a:moveTo>
                  <a:lnTo>
                    <a:pt x="0" y="21"/>
                  </a:lnTo>
                  <a:lnTo>
                    <a:pt x="48" y="25"/>
                  </a:lnTo>
                  <a:lnTo>
                    <a:pt x="69" y="12"/>
                  </a:lnTo>
                  <a:lnTo>
                    <a:pt x="66" y="0"/>
                  </a:lnTo>
                  <a:lnTo>
                    <a:pt x="32" y="4"/>
                  </a:lnTo>
                  <a:lnTo>
                    <a:pt x="14" y="0"/>
                  </a:lnTo>
                  <a:lnTo>
                    <a:pt x="4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7"/>
            <p:cNvSpPr/>
            <p:nvPr/>
          </p:nvSpPr>
          <p:spPr>
            <a:xfrm>
              <a:off x="4646653" y="2768205"/>
              <a:ext cx="103584" cy="132159"/>
            </a:xfrm>
            <a:custGeom>
              <a:avLst/>
              <a:gdLst/>
              <a:ahLst/>
              <a:cxnLst/>
              <a:rect l="l" t="t" r="r" b="b"/>
              <a:pathLst>
                <a:path w="87" h="111" extrusionOk="0">
                  <a:moveTo>
                    <a:pt x="0" y="46"/>
                  </a:moveTo>
                  <a:lnTo>
                    <a:pt x="24" y="41"/>
                  </a:lnTo>
                  <a:lnTo>
                    <a:pt x="52" y="33"/>
                  </a:lnTo>
                  <a:lnTo>
                    <a:pt x="74" y="20"/>
                  </a:lnTo>
                  <a:lnTo>
                    <a:pt x="86" y="0"/>
                  </a:lnTo>
                  <a:lnTo>
                    <a:pt x="70" y="46"/>
                  </a:lnTo>
                  <a:lnTo>
                    <a:pt x="49" y="74"/>
                  </a:lnTo>
                  <a:lnTo>
                    <a:pt x="39" y="110"/>
                  </a:lnTo>
                  <a:lnTo>
                    <a:pt x="16" y="110"/>
                  </a:lnTo>
                  <a:lnTo>
                    <a:pt x="0" y="90"/>
                  </a:lnTo>
                  <a:lnTo>
                    <a:pt x="0" y="46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7"/>
            <p:cNvSpPr/>
            <p:nvPr/>
          </p:nvSpPr>
          <p:spPr>
            <a:xfrm>
              <a:off x="4578787" y="2894411"/>
              <a:ext cx="204788" cy="265509"/>
            </a:xfrm>
            <a:custGeom>
              <a:avLst/>
              <a:gdLst/>
              <a:ahLst/>
              <a:cxnLst/>
              <a:rect l="l" t="t" r="r" b="b"/>
              <a:pathLst>
                <a:path w="172" h="223" extrusionOk="0">
                  <a:moveTo>
                    <a:pt x="62" y="25"/>
                  </a:moveTo>
                  <a:lnTo>
                    <a:pt x="53" y="45"/>
                  </a:lnTo>
                  <a:lnTo>
                    <a:pt x="32" y="57"/>
                  </a:lnTo>
                  <a:lnTo>
                    <a:pt x="0" y="64"/>
                  </a:lnTo>
                  <a:lnTo>
                    <a:pt x="34" y="90"/>
                  </a:lnTo>
                  <a:lnTo>
                    <a:pt x="53" y="133"/>
                  </a:lnTo>
                  <a:lnTo>
                    <a:pt x="66" y="183"/>
                  </a:lnTo>
                  <a:lnTo>
                    <a:pt x="66" y="222"/>
                  </a:lnTo>
                  <a:lnTo>
                    <a:pt x="102" y="190"/>
                  </a:lnTo>
                  <a:lnTo>
                    <a:pt x="134" y="158"/>
                  </a:lnTo>
                  <a:lnTo>
                    <a:pt x="143" y="97"/>
                  </a:lnTo>
                  <a:lnTo>
                    <a:pt x="156" y="133"/>
                  </a:lnTo>
                  <a:lnTo>
                    <a:pt x="171" y="113"/>
                  </a:lnTo>
                  <a:lnTo>
                    <a:pt x="159" y="80"/>
                  </a:lnTo>
                  <a:lnTo>
                    <a:pt x="146" y="49"/>
                  </a:lnTo>
                  <a:lnTo>
                    <a:pt x="137" y="16"/>
                  </a:lnTo>
                  <a:lnTo>
                    <a:pt x="134" y="0"/>
                  </a:lnTo>
                  <a:lnTo>
                    <a:pt x="96" y="36"/>
                  </a:lnTo>
                  <a:lnTo>
                    <a:pt x="81" y="25"/>
                  </a:lnTo>
                  <a:lnTo>
                    <a:pt x="62" y="25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7"/>
            <p:cNvSpPr/>
            <p:nvPr/>
          </p:nvSpPr>
          <p:spPr>
            <a:xfrm>
              <a:off x="4963360" y="2947988"/>
              <a:ext cx="75009" cy="69056"/>
            </a:xfrm>
            <a:custGeom>
              <a:avLst/>
              <a:gdLst/>
              <a:ahLst/>
              <a:cxnLst/>
              <a:rect l="l" t="t" r="r" b="b"/>
              <a:pathLst>
                <a:path w="63" h="58" extrusionOk="0">
                  <a:moveTo>
                    <a:pt x="0" y="24"/>
                  </a:moveTo>
                  <a:lnTo>
                    <a:pt x="59" y="0"/>
                  </a:lnTo>
                  <a:lnTo>
                    <a:pt x="62" y="35"/>
                  </a:lnTo>
                  <a:lnTo>
                    <a:pt x="0" y="57"/>
                  </a:lnTo>
                  <a:lnTo>
                    <a:pt x="0" y="24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7"/>
            <p:cNvSpPr/>
            <p:nvPr/>
          </p:nvSpPr>
          <p:spPr>
            <a:xfrm>
              <a:off x="4618078" y="2488408"/>
              <a:ext cx="52388" cy="54769"/>
            </a:xfrm>
            <a:custGeom>
              <a:avLst/>
              <a:gdLst/>
              <a:ahLst/>
              <a:cxnLst/>
              <a:rect l="l" t="t" r="r" b="b"/>
              <a:pathLst>
                <a:path w="44" h="46" extrusionOk="0">
                  <a:moveTo>
                    <a:pt x="0" y="9"/>
                  </a:moveTo>
                  <a:lnTo>
                    <a:pt x="40" y="0"/>
                  </a:lnTo>
                  <a:lnTo>
                    <a:pt x="43" y="32"/>
                  </a:lnTo>
                  <a:lnTo>
                    <a:pt x="2" y="45"/>
                  </a:lnTo>
                  <a:lnTo>
                    <a:pt x="0" y="9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7"/>
            <p:cNvSpPr/>
            <p:nvPr/>
          </p:nvSpPr>
          <p:spPr>
            <a:xfrm>
              <a:off x="4959788" y="3011093"/>
              <a:ext cx="103585" cy="97631"/>
            </a:xfrm>
            <a:custGeom>
              <a:avLst/>
              <a:gdLst/>
              <a:ahLst/>
              <a:cxnLst/>
              <a:rect l="l" t="t" r="r" b="b"/>
              <a:pathLst>
                <a:path w="87" h="82" extrusionOk="0">
                  <a:moveTo>
                    <a:pt x="16" y="29"/>
                  </a:moveTo>
                  <a:lnTo>
                    <a:pt x="0" y="39"/>
                  </a:lnTo>
                  <a:lnTo>
                    <a:pt x="0" y="72"/>
                  </a:lnTo>
                  <a:lnTo>
                    <a:pt x="28" y="81"/>
                  </a:lnTo>
                  <a:lnTo>
                    <a:pt x="25" y="48"/>
                  </a:lnTo>
                  <a:lnTo>
                    <a:pt x="44" y="69"/>
                  </a:lnTo>
                  <a:lnTo>
                    <a:pt x="44" y="81"/>
                  </a:lnTo>
                  <a:lnTo>
                    <a:pt x="71" y="81"/>
                  </a:lnTo>
                  <a:lnTo>
                    <a:pt x="71" y="64"/>
                  </a:lnTo>
                  <a:lnTo>
                    <a:pt x="65" y="48"/>
                  </a:lnTo>
                  <a:lnTo>
                    <a:pt x="84" y="52"/>
                  </a:lnTo>
                  <a:lnTo>
                    <a:pt x="86" y="25"/>
                  </a:lnTo>
                  <a:lnTo>
                    <a:pt x="50" y="0"/>
                  </a:lnTo>
                  <a:lnTo>
                    <a:pt x="16" y="29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7"/>
            <p:cNvSpPr/>
            <p:nvPr/>
          </p:nvSpPr>
          <p:spPr>
            <a:xfrm>
              <a:off x="4918117" y="3093245"/>
              <a:ext cx="150019" cy="275035"/>
            </a:xfrm>
            <a:custGeom>
              <a:avLst/>
              <a:gdLst/>
              <a:ahLst/>
              <a:cxnLst/>
              <a:rect l="l" t="t" r="r" b="b"/>
              <a:pathLst>
                <a:path w="126" h="231" extrusionOk="0">
                  <a:moveTo>
                    <a:pt x="50" y="16"/>
                  </a:moveTo>
                  <a:lnTo>
                    <a:pt x="38" y="29"/>
                  </a:lnTo>
                  <a:lnTo>
                    <a:pt x="41" y="55"/>
                  </a:lnTo>
                  <a:lnTo>
                    <a:pt x="0" y="84"/>
                  </a:lnTo>
                  <a:lnTo>
                    <a:pt x="6" y="116"/>
                  </a:lnTo>
                  <a:lnTo>
                    <a:pt x="84" y="230"/>
                  </a:lnTo>
                  <a:lnTo>
                    <a:pt x="111" y="227"/>
                  </a:lnTo>
                  <a:lnTo>
                    <a:pt x="125" y="218"/>
                  </a:lnTo>
                  <a:lnTo>
                    <a:pt x="28" y="88"/>
                  </a:lnTo>
                  <a:lnTo>
                    <a:pt x="31" y="72"/>
                  </a:lnTo>
                  <a:lnTo>
                    <a:pt x="66" y="48"/>
                  </a:lnTo>
                  <a:lnTo>
                    <a:pt x="50" y="23"/>
                  </a:lnTo>
                  <a:lnTo>
                    <a:pt x="75" y="16"/>
                  </a:lnTo>
                  <a:lnTo>
                    <a:pt x="75" y="0"/>
                  </a:lnTo>
                  <a:lnTo>
                    <a:pt x="50" y="16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7"/>
            <p:cNvSpPr/>
            <p:nvPr/>
          </p:nvSpPr>
          <p:spPr>
            <a:xfrm>
              <a:off x="4670467" y="2693194"/>
              <a:ext cx="440531" cy="266700"/>
            </a:xfrm>
            <a:custGeom>
              <a:avLst/>
              <a:gdLst/>
              <a:ahLst/>
              <a:cxnLst/>
              <a:rect l="l" t="t" r="r" b="b"/>
              <a:pathLst>
                <a:path w="370" h="224" extrusionOk="0">
                  <a:moveTo>
                    <a:pt x="0" y="192"/>
                  </a:moveTo>
                  <a:lnTo>
                    <a:pt x="23" y="223"/>
                  </a:lnTo>
                  <a:lnTo>
                    <a:pt x="35" y="214"/>
                  </a:lnTo>
                  <a:lnTo>
                    <a:pt x="58" y="211"/>
                  </a:lnTo>
                  <a:lnTo>
                    <a:pt x="86" y="200"/>
                  </a:lnTo>
                  <a:lnTo>
                    <a:pt x="113" y="175"/>
                  </a:lnTo>
                  <a:lnTo>
                    <a:pt x="135" y="132"/>
                  </a:lnTo>
                  <a:lnTo>
                    <a:pt x="150" y="97"/>
                  </a:lnTo>
                  <a:lnTo>
                    <a:pt x="187" y="64"/>
                  </a:lnTo>
                  <a:lnTo>
                    <a:pt x="227" y="50"/>
                  </a:lnTo>
                  <a:lnTo>
                    <a:pt x="276" y="47"/>
                  </a:lnTo>
                  <a:lnTo>
                    <a:pt x="316" y="50"/>
                  </a:lnTo>
                  <a:lnTo>
                    <a:pt x="344" y="41"/>
                  </a:lnTo>
                  <a:lnTo>
                    <a:pt x="369" y="19"/>
                  </a:lnTo>
                  <a:lnTo>
                    <a:pt x="322" y="21"/>
                  </a:lnTo>
                  <a:lnTo>
                    <a:pt x="286" y="5"/>
                  </a:lnTo>
                  <a:lnTo>
                    <a:pt x="255" y="0"/>
                  </a:lnTo>
                  <a:lnTo>
                    <a:pt x="204" y="12"/>
                  </a:lnTo>
                  <a:lnTo>
                    <a:pt x="147" y="46"/>
                  </a:lnTo>
                  <a:lnTo>
                    <a:pt x="118" y="83"/>
                  </a:lnTo>
                  <a:lnTo>
                    <a:pt x="98" y="131"/>
                  </a:lnTo>
                  <a:lnTo>
                    <a:pt x="89" y="171"/>
                  </a:lnTo>
                  <a:lnTo>
                    <a:pt x="77" y="190"/>
                  </a:lnTo>
                  <a:lnTo>
                    <a:pt x="53" y="195"/>
                  </a:lnTo>
                  <a:lnTo>
                    <a:pt x="35" y="188"/>
                  </a:lnTo>
                  <a:lnTo>
                    <a:pt x="17" y="196"/>
                  </a:lnTo>
                  <a:lnTo>
                    <a:pt x="0" y="19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7"/>
            <p:cNvSpPr/>
            <p:nvPr/>
          </p:nvSpPr>
          <p:spPr>
            <a:xfrm>
              <a:off x="4776431" y="2752726"/>
              <a:ext cx="114300" cy="136922"/>
            </a:xfrm>
            <a:custGeom>
              <a:avLst/>
              <a:gdLst/>
              <a:ahLst/>
              <a:cxnLst/>
              <a:rect l="l" t="t" r="r" b="b"/>
              <a:pathLst>
                <a:path w="96" h="115" extrusionOk="0">
                  <a:moveTo>
                    <a:pt x="58" y="0"/>
                  </a:moveTo>
                  <a:lnTo>
                    <a:pt x="27" y="28"/>
                  </a:lnTo>
                  <a:lnTo>
                    <a:pt x="9" y="81"/>
                  </a:lnTo>
                  <a:lnTo>
                    <a:pt x="0" y="114"/>
                  </a:lnTo>
                  <a:lnTo>
                    <a:pt x="26" y="109"/>
                  </a:lnTo>
                  <a:lnTo>
                    <a:pt x="53" y="50"/>
                  </a:lnTo>
                  <a:lnTo>
                    <a:pt x="95" y="4"/>
                  </a:lnTo>
                  <a:lnTo>
                    <a:pt x="58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7"/>
            <p:cNvSpPr/>
            <p:nvPr/>
          </p:nvSpPr>
          <p:spPr>
            <a:xfrm>
              <a:off x="4663323" y="2921795"/>
              <a:ext cx="70247" cy="35719"/>
            </a:xfrm>
            <a:custGeom>
              <a:avLst/>
              <a:gdLst/>
              <a:ahLst/>
              <a:cxnLst/>
              <a:rect l="l" t="t" r="r" b="b"/>
              <a:pathLst>
                <a:path w="59" h="30" extrusionOk="0">
                  <a:moveTo>
                    <a:pt x="30" y="0"/>
                  </a:moveTo>
                  <a:lnTo>
                    <a:pt x="58" y="12"/>
                  </a:lnTo>
                  <a:lnTo>
                    <a:pt x="20" y="29"/>
                  </a:lnTo>
                  <a:lnTo>
                    <a:pt x="0" y="3"/>
                  </a:lnTo>
                  <a:lnTo>
                    <a:pt x="3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7"/>
            <p:cNvSpPr/>
            <p:nvPr/>
          </p:nvSpPr>
          <p:spPr>
            <a:xfrm>
              <a:off x="4637129" y="2575324"/>
              <a:ext cx="164306" cy="116681"/>
            </a:xfrm>
            <a:custGeom>
              <a:avLst/>
              <a:gdLst/>
              <a:ahLst/>
              <a:cxnLst/>
              <a:rect l="l" t="t" r="r" b="b"/>
              <a:pathLst>
                <a:path w="138" h="98" extrusionOk="0">
                  <a:moveTo>
                    <a:pt x="36" y="13"/>
                  </a:moveTo>
                  <a:lnTo>
                    <a:pt x="25" y="0"/>
                  </a:lnTo>
                  <a:lnTo>
                    <a:pt x="9" y="6"/>
                  </a:lnTo>
                  <a:lnTo>
                    <a:pt x="0" y="37"/>
                  </a:lnTo>
                  <a:lnTo>
                    <a:pt x="0" y="64"/>
                  </a:lnTo>
                  <a:lnTo>
                    <a:pt x="17" y="49"/>
                  </a:lnTo>
                  <a:lnTo>
                    <a:pt x="22" y="74"/>
                  </a:lnTo>
                  <a:lnTo>
                    <a:pt x="34" y="87"/>
                  </a:lnTo>
                  <a:lnTo>
                    <a:pt x="58" y="97"/>
                  </a:lnTo>
                  <a:lnTo>
                    <a:pt x="78" y="95"/>
                  </a:lnTo>
                  <a:lnTo>
                    <a:pt x="95" y="81"/>
                  </a:lnTo>
                  <a:lnTo>
                    <a:pt x="101" y="68"/>
                  </a:lnTo>
                  <a:lnTo>
                    <a:pt x="130" y="90"/>
                  </a:lnTo>
                  <a:lnTo>
                    <a:pt x="137" y="78"/>
                  </a:lnTo>
                  <a:lnTo>
                    <a:pt x="98" y="60"/>
                  </a:lnTo>
                  <a:lnTo>
                    <a:pt x="90" y="35"/>
                  </a:lnTo>
                  <a:lnTo>
                    <a:pt x="78" y="21"/>
                  </a:lnTo>
                  <a:lnTo>
                    <a:pt x="52" y="19"/>
                  </a:lnTo>
                  <a:lnTo>
                    <a:pt x="37" y="23"/>
                  </a:lnTo>
                  <a:lnTo>
                    <a:pt x="28" y="37"/>
                  </a:lnTo>
                  <a:lnTo>
                    <a:pt x="36" y="13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7"/>
            <p:cNvSpPr/>
            <p:nvPr/>
          </p:nvSpPr>
          <p:spPr>
            <a:xfrm>
              <a:off x="4679991" y="2619376"/>
              <a:ext cx="53578" cy="46435"/>
            </a:xfrm>
            <a:custGeom>
              <a:avLst/>
              <a:gdLst/>
              <a:ahLst/>
              <a:cxnLst/>
              <a:rect l="l" t="t" r="r" b="b"/>
              <a:pathLst>
                <a:path w="45" h="39" extrusionOk="0">
                  <a:moveTo>
                    <a:pt x="10" y="0"/>
                  </a:moveTo>
                  <a:lnTo>
                    <a:pt x="22" y="0"/>
                  </a:lnTo>
                  <a:lnTo>
                    <a:pt x="35" y="5"/>
                  </a:lnTo>
                  <a:lnTo>
                    <a:pt x="44" y="17"/>
                  </a:lnTo>
                  <a:lnTo>
                    <a:pt x="42" y="29"/>
                  </a:lnTo>
                  <a:lnTo>
                    <a:pt x="27" y="38"/>
                  </a:lnTo>
                  <a:lnTo>
                    <a:pt x="15" y="38"/>
                  </a:lnTo>
                  <a:lnTo>
                    <a:pt x="3" y="33"/>
                  </a:lnTo>
                  <a:lnTo>
                    <a:pt x="0" y="22"/>
                  </a:lnTo>
                  <a:lnTo>
                    <a:pt x="1" y="7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7"/>
            <p:cNvSpPr/>
            <p:nvPr/>
          </p:nvSpPr>
          <p:spPr>
            <a:xfrm>
              <a:off x="4639510" y="2597945"/>
              <a:ext cx="20240" cy="39291"/>
            </a:xfrm>
            <a:custGeom>
              <a:avLst/>
              <a:gdLst/>
              <a:ahLst/>
              <a:cxnLst/>
              <a:rect l="l" t="t" r="r" b="b"/>
              <a:pathLst>
                <a:path w="17" h="33" extrusionOk="0">
                  <a:moveTo>
                    <a:pt x="6" y="2"/>
                  </a:moveTo>
                  <a:lnTo>
                    <a:pt x="13" y="0"/>
                  </a:lnTo>
                  <a:lnTo>
                    <a:pt x="16" y="4"/>
                  </a:lnTo>
                  <a:lnTo>
                    <a:pt x="8" y="28"/>
                  </a:lnTo>
                  <a:lnTo>
                    <a:pt x="0" y="32"/>
                  </a:lnTo>
                  <a:lnTo>
                    <a:pt x="0" y="21"/>
                  </a:lnTo>
                  <a:lnTo>
                    <a:pt x="6" y="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27"/>
            <p:cNvSpPr/>
            <p:nvPr/>
          </p:nvSpPr>
          <p:spPr>
            <a:xfrm>
              <a:off x="4753810" y="2594373"/>
              <a:ext cx="102394" cy="42863"/>
            </a:xfrm>
            <a:custGeom>
              <a:avLst/>
              <a:gdLst/>
              <a:ahLst/>
              <a:cxnLst/>
              <a:rect l="l" t="t" r="r" b="b"/>
              <a:pathLst>
                <a:path w="86" h="36" extrusionOk="0">
                  <a:moveTo>
                    <a:pt x="10" y="5"/>
                  </a:moveTo>
                  <a:lnTo>
                    <a:pt x="25" y="0"/>
                  </a:lnTo>
                  <a:lnTo>
                    <a:pt x="46" y="0"/>
                  </a:lnTo>
                  <a:lnTo>
                    <a:pt x="74" y="10"/>
                  </a:lnTo>
                  <a:lnTo>
                    <a:pt x="85" y="21"/>
                  </a:lnTo>
                  <a:lnTo>
                    <a:pt x="50" y="12"/>
                  </a:lnTo>
                  <a:lnTo>
                    <a:pt x="30" y="14"/>
                  </a:lnTo>
                  <a:lnTo>
                    <a:pt x="50" y="22"/>
                  </a:lnTo>
                  <a:lnTo>
                    <a:pt x="46" y="35"/>
                  </a:lnTo>
                  <a:lnTo>
                    <a:pt x="21" y="29"/>
                  </a:lnTo>
                  <a:lnTo>
                    <a:pt x="10" y="31"/>
                  </a:lnTo>
                  <a:lnTo>
                    <a:pt x="0" y="11"/>
                  </a:lnTo>
                  <a:lnTo>
                    <a:pt x="10" y="5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7"/>
            <p:cNvSpPr/>
            <p:nvPr/>
          </p:nvSpPr>
          <p:spPr>
            <a:xfrm>
              <a:off x="4628794" y="2368155"/>
              <a:ext cx="28575" cy="29765"/>
            </a:xfrm>
            <a:custGeom>
              <a:avLst/>
              <a:gdLst/>
              <a:ahLst/>
              <a:cxnLst/>
              <a:rect l="l" t="t" r="r" b="b"/>
              <a:pathLst>
                <a:path w="24" h="25" extrusionOk="0">
                  <a:moveTo>
                    <a:pt x="23" y="0"/>
                  </a:moveTo>
                  <a:lnTo>
                    <a:pt x="0" y="9"/>
                  </a:lnTo>
                  <a:lnTo>
                    <a:pt x="0" y="24"/>
                  </a:lnTo>
                  <a:lnTo>
                    <a:pt x="22" y="19"/>
                  </a:lnTo>
                  <a:lnTo>
                    <a:pt x="23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7"/>
            <p:cNvSpPr/>
            <p:nvPr/>
          </p:nvSpPr>
          <p:spPr>
            <a:xfrm>
              <a:off x="4601410" y="2393156"/>
              <a:ext cx="23813" cy="33338"/>
            </a:xfrm>
            <a:custGeom>
              <a:avLst/>
              <a:gdLst/>
              <a:ahLst/>
              <a:cxnLst/>
              <a:rect l="l" t="t" r="r" b="b"/>
              <a:pathLst>
                <a:path w="20" h="28" extrusionOk="0">
                  <a:moveTo>
                    <a:pt x="15" y="0"/>
                  </a:moveTo>
                  <a:lnTo>
                    <a:pt x="2" y="5"/>
                  </a:lnTo>
                  <a:lnTo>
                    <a:pt x="3" y="11"/>
                  </a:lnTo>
                  <a:lnTo>
                    <a:pt x="0" y="14"/>
                  </a:lnTo>
                  <a:lnTo>
                    <a:pt x="0" y="27"/>
                  </a:lnTo>
                  <a:lnTo>
                    <a:pt x="6" y="23"/>
                  </a:lnTo>
                  <a:lnTo>
                    <a:pt x="8" y="13"/>
                  </a:lnTo>
                  <a:lnTo>
                    <a:pt x="12" y="18"/>
                  </a:lnTo>
                  <a:lnTo>
                    <a:pt x="19" y="12"/>
                  </a:lnTo>
                  <a:lnTo>
                    <a:pt x="15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7"/>
            <p:cNvSpPr/>
            <p:nvPr/>
          </p:nvSpPr>
          <p:spPr>
            <a:xfrm>
              <a:off x="4684754" y="2320529"/>
              <a:ext cx="54769" cy="65484"/>
            </a:xfrm>
            <a:custGeom>
              <a:avLst/>
              <a:gdLst/>
              <a:ahLst/>
              <a:cxnLst/>
              <a:rect l="l" t="t" r="r" b="b"/>
              <a:pathLst>
                <a:path w="46" h="55" extrusionOk="0">
                  <a:moveTo>
                    <a:pt x="37" y="3"/>
                  </a:moveTo>
                  <a:lnTo>
                    <a:pt x="16" y="21"/>
                  </a:lnTo>
                  <a:lnTo>
                    <a:pt x="0" y="51"/>
                  </a:lnTo>
                  <a:lnTo>
                    <a:pt x="10" y="54"/>
                  </a:lnTo>
                  <a:lnTo>
                    <a:pt x="18" y="25"/>
                  </a:lnTo>
                  <a:lnTo>
                    <a:pt x="45" y="0"/>
                  </a:lnTo>
                  <a:lnTo>
                    <a:pt x="37" y="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7"/>
            <p:cNvSpPr/>
            <p:nvPr/>
          </p:nvSpPr>
          <p:spPr>
            <a:xfrm>
              <a:off x="4559738" y="2415780"/>
              <a:ext cx="30956" cy="25003"/>
            </a:xfrm>
            <a:custGeom>
              <a:avLst/>
              <a:gdLst/>
              <a:ahLst/>
              <a:cxnLst/>
              <a:rect l="l" t="t" r="r" b="b"/>
              <a:pathLst>
                <a:path w="26" h="21" extrusionOk="0">
                  <a:moveTo>
                    <a:pt x="4" y="0"/>
                  </a:moveTo>
                  <a:lnTo>
                    <a:pt x="25" y="14"/>
                  </a:lnTo>
                  <a:lnTo>
                    <a:pt x="20" y="20"/>
                  </a:lnTo>
                  <a:lnTo>
                    <a:pt x="0" y="14"/>
                  </a:lnTo>
                  <a:lnTo>
                    <a:pt x="4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7"/>
            <p:cNvSpPr/>
            <p:nvPr/>
          </p:nvSpPr>
          <p:spPr>
            <a:xfrm>
              <a:off x="4610935" y="2406254"/>
              <a:ext cx="70247" cy="45244"/>
            </a:xfrm>
            <a:custGeom>
              <a:avLst/>
              <a:gdLst/>
              <a:ahLst/>
              <a:cxnLst/>
              <a:rect l="l" t="t" r="r" b="b"/>
              <a:pathLst>
                <a:path w="59" h="38" extrusionOk="0">
                  <a:moveTo>
                    <a:pt x="54" y="6"/>
                  </a:moveTo>
                  <a:lnTo>
                    <a:pt x="37" y="0"/>
                  </a:lnTo>
                  <a:lnTo>
                    <a:pt x="19" y="10"/>
                  </a:lnTo>
                  <a:lnTo>
                    <a:pt x="0" y="30"/>
                  </a:lnTo>
                  <a:lnTo>
                    <a:pt x="8" y="37"/>
                  </a:lnTo>
                  <a:lnTo>
                    <a:pt x="28" y="24"/>
                  </a:lnTo>
                  <a:lnTo>
                    <a:pt x="39" y="29"/>
                  </a:lnTo>
                  <a:lnTo>
                    <a:pt x="58" y="25"/>
                  </a:lnTo>
                  <a:lnTo>
                    <a:pt x="54" y="6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7"/>
            <p:cNvSpPr/>
            <p:nvPr/>
          </p:nvSpPr>
          <p:spPr>
            <a:xfrm>
              <a:off x="4027528" y="2609851"/>
              <a:ext cx="90488" cy="232172"/>
            </a:xfrm>
            <a:custGeom>
              <a:avLst/>
              <a:gdLst/>
              <a:ahLst/>
              <a:cxnLst/>
              <a:rect l="l" t="t" r="r" b="b"/>
              <a:pathLst>
                <a:path w="76" h="195" extrusionOk="0">
                  <a:moveTo>
                    <a:pt x="75" y="0"/>
                  </a:moveTo>
                  <a:lnTo>
                    <a:pt x="41" y="86"/>
                  </a:lnTo>
                  <a:lnTo>
                    <a:pt x="19" y="150"/>
                  </a:lnTo>
                  <a:lnTo>
                    <a:pt x="0" y="194"/>
                  </a:lnTo>
                  <a:lnTo>
                    <a:pt x="35" y="191"/>
                  </a:lnTo>
                  <a:lnTo>
                    <a:pt x="59" y="117"/>
                  </a:lnTo>
                  <a:lnTo>
                    <a:pt x="63" y="69"/>
                  </a:lnTo>
                  <a:lnTo>
                    <a:pt x="75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7"/>
            <p:cNvSpPr/>
            <p:nvPr/>
          </p:nvSpPr>
          <p:spPr>
            <a:xfrm>
              <a:off x="3977522" y="2957513"/>
              <a:ext cx="210740" cy="232172"/>
            </a:xfrm>
            <a:custGeom>
              <a:avLst/>
              <a:gdLst/>
              <a:ahLst/>
              <a:cxnLst/>
              <a:rect l="l" t="t" r="r" b="b"/>
              <a:pathLst>
                <a:path w="177" h="195" extrusionOk="0">
                  <a:moveTo>
                    <a:pt x="0" y="0"/>
                  </a:moveTo>
                  <a:lnTo>
                    <a:pt x="89" y="84"/>
                  </a:lnTo>
                  <a:lnTo>
                    <a:pt x="117" y="93"/>
                  </a:lnTo>
                  <a:lnTo>
                    <a:pt x="176" y="150"/>
                  </a:lnTo>
                  <a:lnTo>
                    <a:pt x="164" y="194"/>
                  </a:lnTo>
                  <a:lnTo>
                    <a:pt x="80" y="126"/>
                  </a:lnTo>
                  <a:lnTo>
                    <a:pt x="16" y="3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7"/>
            <p:cNvSpPr/>
            <p:nvPr/>
          </p:nvSpPr>
          <p:spPr>
            <a:xfrm>
              <a:off x="4947881" y="3237311"/>
              <a:ext cx="86916" cy="130969"/>
            </a:xfrm>
            <a:custGeom>
              <a:avLst/>
              <a:gdLst/>
              <a:ahLst/>
              <a:cxnLst/>
              <a:rect l="l" t="t" r="r" b="b"/>
              <a:pathLst>
                <a:path w="73" h="110" extrusionOk="0">
                  <a:moveTo>
                    <a:pt x="0" y="0"/>
                  </a:moveTo>
                  <a:lnTo>
                    <a:pt x="72" y="94"/>
                  </a:lnTo>
                  <a:lnTo>
                    <a:pt x="22" y="109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27"/>
            <p:cNvSpPr/>
            <p:nvPr/>
          </p:nvSpPr>
          <p:spPr>
            <a:xfrm>
              <a:off x="4820486" y="2349104"/>
              <a:ext cx="291703" cy="159544"/>
            </a:xfrm>
            <a:custGeom>
              <a:avLst/>
              <a:gdLst/>
              <a:ahLst/>
              <a:cxnLst/>
              <a:rect l="l" t="t" r="r" b="b"/>
              <a:pathLst>
                <a:path w="245" h="134" extrusionOk="0">
                  <a:moveTo>
                    <a:pt x="0" y="20"/>
                  </a:moveTo>
                  <a:lnTo>
                    <a:pt x="64" y="3"/>
                  </a:lnTo>
                  <a:lnTo>
                    <a:pt x="132" y="0"/>
                  </a:lnTo>
                  <a:lnTo>
                    <a:pt x="190" y="12"/>
                  </a:lnTo>
                  <a:lnTo>
                    <a:pt x="244" y="85"/>
                  </a:lnTo>
                  <a:lnTo>
                    <a:pt x="224" y="133"/>
                  </a:lnTo>
                  <a:lnTo>
                    <a:pt x="172" y="89"/>
                  </a:lnTo>
                  <a:lnTo>
                    <a:pt x="120" y="93"/>
                  </a:lnTo>
                  <a:lnTo>
                    <a:pt x="86" y="121"/>
                  </a:lnTo>
                  <a:lnTo>
                    <a:pt x="43" y="72"/>
                  </a:lnTo>
                  <a:lnTo>
                    <a:pt x="18" y="35"/>
                  </a:lnTo>
                  <a:lnTo>
                    <a:pt x="0" y="2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7"/>
            <p:cNvSpPr/>
            <p:nvPr/>
          </p:nvSpPr>
          <p:spPr>
            <a:xfrm>
              <a:off x="5095520" y="2611042"/>
              <a:ext cx="188119" cy="139303"/>
            </a:xfrm>
            <a:custGeom>
              <a:avLst/>
              <a:gdLst/>
              <a:ahLst/>
              <a:cxnLst/>
              <a:rect l="l" t="t" r="r" b="b"/>
              <a:pathLst>
                <a:path w="158" h="117" extrusionOk="0">
                  <a:moveTo>
                    <a:pt x="0" y="23"/>
                  </a:moveTo>
                  <a:lnTo>
                    <a:pt x="37" y="93"/>
                  </a:lnTo>
                  <a:lnTo>
                    <a:pt x="77" y="113"/>
                  </a:lnTo>
                  <a:lnTo>
                    <a:pt x="132" y="116"/>
                  </a:lnTo>
                  <a:lnTo>
                    <a:pt x="157" y="68"/>
                  </a:lnTo>
                  <a:lnTo>
                    <a:pt x="74" y="52"/>
                  </a:lnTo>
                  <a:lnTo>
                    <a:pt x="19" y="0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27"/>
            <p:cNvSpPr/>
            <p:nvPr/>
          </p:nvSpPr>
          <p:spPr>
            <a:xfrm>
              <a:off x="5137190" y="3371850"/>
              <a:ext cx="242888" cy="209550"/>
            </a:xfrm>
            <a:custGeom>
              <a:avLst/>
              <a:gdLst/>
              <a:ahLst/>
              <a:cxnLst/>
              <a:rect l="l" t="t" r="r" b="b"/>
              <a:pathLst>
                <a:path w="204" h="176" extrusionOk="0">
                  <a:moveTo>
                    <a:pt x="0" y="86"/>
                  </a:moveTo>
                  <a:lnTo>
                    <a:pt x="36" y="126"/>
                  </a:lnTo>
                  <a:lnTo>
                    <a:pt x="89" y="155"/>
                  </a:lnTo>
                  <a:lnTo>
                    <a:pt x="164" y="175"/>
                  </a:lnTo>
                  <a:lnTo>
                    <a:pt x="203" y="175"/>
                  </a:lnTo>
                  <a:lnTo>
                    <a:pt x="169" y="126"/>
                  </a:lnTo>
                  <a:lnTo>
                    <a:pt x="166" y="94"/>
                  </a:lnTo>
                  <a:lnTo>
                    <a:pt x="173" y="74"/>
                  </a:lnTo>
                  <a:lnTo>
                    <a:pt x="120" y="69"/>
                  </a:lnTo>
                  <a:lnTo>
                    <a:pt x="75" y="49"/>
                  </a:lnTo>
                  <a:lnTo>
                    <a:pt x="42" y="30"/>
                  </a:lnTo>
                  <a:lnTo>
                    <a:pt x="28" y="0"/>
                  </a:lnTo>
                  <a:lnTo>
                    <a:pt x="28" y="4"/>
                  </a:lnTo>
                  <a:lnTo>
                    <a:pt x="0" y="86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7"/>
            <p:cNvSpPr/>
            <p:nvPr/>
          </p:nvSpPr>
          <p:spPr>
            <a:xfrm>
              <a:off x="5678926" y="2252664"/>
              <a:ext cx="1037035" cy="1360885"/>
            </a:xfrm>
            <a:custGeom>
              <a:avLst/>
              <a:gdLst/>
              <a:ahLst/>
              <a:cxnLst/>
              <a:rect l="l" t="t" r="r" b="b"/>
              <a:pathLst>
                <a:path w="871" h="1143" extrusionOk="0">
                  <a:moveTo>
                    <a:pt x="263" y="92"/>
                  </a:moveTo>
                  <a:lnTo>
                    <a:pt x="278" y="53"/>
                  </a:lnTo>
                  <a:lnTo>
                    <a:pt x="312" y="16"/>
                  </a:lnTo>
                  <a:lnTo>
                    <a:pt x="353" y="0"/>
                  </a:lnTo>
                  <a:lnTo>
                    <a:pt x="353" y="21"/>
                  </a:lnTo>
                  <a:lnTo>
                    <a:pt x="396" y="11"/>
                  </a:lnTo>
                  <a:lnTo>
                    <a:pt x="392" y="21"/>
                  </a:lnTo>
                  <a:lnTo>
                    <a:pt x="434" y="11"/>
                  </a:lnTo>
                  <a:lnTo>
                    <a:pt x="452" y="16"/>
                  </a:lnTo>
                  <a:lnTo>
                    <a:pt x="440" y="32"/>
                  </a:lnTo>
                  <a:lnTo>
                    <a:pt x="457" y="38"/>
                  </a:lnTo>
                  <a:lnTo>
                    <a:pt x="448" y="81"/>
                  </a:lnTo>
                  <a:lnTo>
                    <a:pt x="459" y="102"/>
                  </a:lnTo>
                  <a:lnTo>
                    <a:pt x="452" y="157"/>
                  </a:lnTo>
                  <a:lnTo>
                    <a:pt x="445" y="221"/>
                  </a:lnTo>
                  <a:lnTo>
                    <a:pt x="528" y="242"/>
                  </a:lnTo>
                  <a:lnTo>
                    <a:pt x="608" y="296"/>
                  </a:lnTo>
                  <a:lnTo>
                    <a:pt x="695" y="376"/>
                  </a:lnTo>
                  <a:lnTo>
                    <a:pt x="729" y="443"/>
                  </a:lnTo>
                  <a:lnTo>
                    <a:pt x="779" y="393"/>
                  </a:lnTo>
                  <a:lnTo>
                    <a:pt x="813" y="517"/>
                  </a:lnTo>
                  <a:lnTo>
                    <a:pt x="840" y="609"/>
                  </a:lnTo>
                  <a:lnTo>
                    <a:pt x="870" y="662"/>
                  </a:lnTo>
                  <a:lnTo>
                    <a:pt x="749" y="715"/>
                  </a:lnTo>
                  <a:lnTo>
                    <a:pt x="658" y="781"/>
                  </a:lnTo>
                  <a:lnTo>
                    <a:pt x="691" y="831"/>
                  </a:lnTo>
                  <a:lnTo>
                    <a:pt x="736" y="840"/>
                  </a:lnTo>
                  <a:lnTo>
                    <a:pt x="783" y="846"/>
                  </a:lnTo>
                  <a:lnTo>
                    <a:pt x="783" y="953"/>
                  </a:lnTo>
                  <a:lnTo>
                    <a:pt x="760" y="1023"/>
                  </a:lnTo>
                  <a:lnTo>
                    <a:pt x="707" y="1089"/>
                  </a:lnTo>
                  <a:lnTo>
                    <a:pt x="658" y="1127"/>
                  </a:lnTo>
                  <a:lnTo>
                    <a:pt x="642" y="1121"/>
                  </a:lnTo>
                  <a:lnTo>
                    <a:pt x="654" y="1083"/>
                  </a:lnTo>
                  <a:lnTo>
                    <a:pt x="650" y="1040"/>
                  </a:lnTo>
                  <a:lnTo>
                    <a:pt x="619" y="1044"/>
                  </a:lnTo>
                  <a:lnTo>
                    <a:pt x="573" y="997"/>
                  </a:lnTo>
                  <a:lnTo>
                    <a:pt x="521" y="980"/>
                  </a:lnTo>
                  <a:lnTo>
                    <a:pt x="457" y="927"/>
                  </a:lnTo>
                  <a:lnTo>
                    <a:pt x="406" y="846"/>
                  </a:lnTo>
                  <a:lnTo>
                    <a:pt x="403" y="807"/>
                  </a:lnTo>
                  <a:lnTo>
                    <a:pt x="346" y="873"/>
                  </a:lnTo>
                  <a:lnTo>
                    <a:pt x="327" y="921"/>
                  </a:lnTo>
                  <a:lnTo>
                    <a:pt x="330" y="932"/>
                  </a:lnTo>
                  <a:lnTo>
                    <a:pt x="309" y="964"/>
                  </a:lnTo>
                  <a:lnTo>
                    <a:pt x="319" y="975"/>
                  </a:lnTo>
                  <a:lnTo>
                    <a:pt x="297" y="1018"/>
                  </a:lnTo>
                  <a:lnTo>
                    <a:pt x="297" y="1142"/>
                  </a:lnTo>
                  <a:lnTo>
                    <a:pt x="228" y="1131"/>
                  </a:lnTo>
                  <a:lnTo>
                    <a:pt x="104" y="1078"/>
                  </a:lnTo>
                  <a:lnTo>
                    <a:pt x="23" y="1023"/>
                  </a:lnTo>
                  <a:lnTo>
                    <a:pt x="0" y="992"/>
                  </a:lnTo>
                  <a:lnTo>
                    <a:pt x="8" y="975"/>
                  </a:lnTo>
                  <a:lnTo>
                    <a:pt x="53" y="1008"/>
                  </a:lnTo>
                  <a:lnTo>
                    <a:pt x="98" y="1029"/>
                  </a:lnTo>
                  <a:lnTo>
                    <a:pt x="92" y="964"/>
                  </a:lnTo>
                  <a:lnTo>
                    <a:pt x="107" y="970"/>
                  </a:lnTo>
                  <a:lnTo>
                    <a:pt x="98" y="883"/>
                  </a:lnTo>
                  <a:lnTo>
                    <a:pt x="114" y="807"/>
                  </a:lnTo>
                  <a:lnTo>
                    <a:pt x="145" y="737"/>
                  </a:lnTo>
                  <a:lnTo>
                    <a:pt x="164" y="701"/>
                  </a:lnTo>
                  <a:lnTo>
                    <a:pt x="118" y="694"/>
                  </a:lnTo>
                  <a:lnTo>
                    <a:pt x="118" y="533"/>
                  </a:lnTo>
                  <a:lnTo>
                    <a:pt x="176" y="528"/>
                  </a:lnTo>
                  <a:lnTo>
                    <a:pt x="194" y="376"/>
                  </a:lnTo>
                  <a:lnTo>
                    <a:pt x="171" y="382"/>
                  </a:lnTo>
                  <a:lnTo>
                    <a:pt x="164" y="356"/>
                  </a:lnTo>
                  <a:lnTo>
                    <a:pt x="171" y="312"/>
                  </a:lnTo>
                  <a:lnTo>
                    <a:pt x="191" y="275"/>
                  </a:lnTo>
                  <a:lnTo>
                    <a:pt x="176" y="253"/>
                  </a:lnTo>
                  <a:lnTo>
                    <a:pt x="179" y="221"/>
                  </a:lnTo>
                  <a:lnTo>
                    <a:pt x="186" y="210"/>
                  </a:lnTo>
                  <a:lnTo>
                    <a:pt x="221" y="210"/>
                  </a:lnTo>
                  <a:lnTo>
                    <a:pt x="216" y="182"/>
                  </a:lnTo>
                  <a:lnTo>
                    <a:pt x="236" y="140"/>
                  </a:lnTo>
                  <a:lnTo>
                    <a:pt x="254" y="102"/>
                  </a:lnTo>
                  <a:lnTo>
                    <a:pt x="263" y="9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27"/>
            <p:cNvSpPr/>
            <p:nvPr/>
          </p:nvSpPr>
          <p:spPr>
            <a:xfrm>
              <a:off x="5955150" y="2341960"/>
              <a:ext cx="164306" cy="194072"/>
            </a:xfrm>
            <a:custGeom>
              <a:avLst/>
              <a:gdLst/>
              <a:ahLst/>
              <a:cxnLst/>
              <a:rect l="l" t="t" r="r" b="b"/>
              <a:pathLst>
                <a:path w="138" h="163" extrusionOk="0">
                  <a:moveTo>
                    <a:pt x="69" y="6"/>
                  </a:moveTo>
                  <a:lnTo>
                    <a:pt x="38" y="33"/>
                  </a:lnTo>
                  <a:lnTo>
                    <a:pt x="11" y="70"/>
                  </a:lnTo>
                  <a:lnTo>
                    <a:pt x="0" y="125"/>
                  </a:lnTo>
                  <a:lnTo>
                    <a:pt x="22" y="114"/>
                  </a:lnTo>
                  <a:lnTo>
                    <a:pt x="53" y="135"/>
                  </a:lnTo>
                  <a:lnTo>
                    <a:pt x="65" y="162"/>
                  </a:lnTo>
                  <a:lnTo>
                    <a:pt x="114" y="135"/>
                  </a:lnTo>
                  <a:lnTo>
                    <a:pt x="110" y="103"/>
                  </a:lnTo>
                  <a:lnTo>
                    <a:pt x="121" y="77"/>
                  </a:lnTo>
                  <a:lnTo>
                    <a:pt x="137" y="54"/>
                  </a:lnTo>
                  <a:lnTo>
                    <a:pt x="110" y="44"/>
                  </a:lnTo>
                  <a:lnTo>
                    <a:pt x="117" y="22"/>
                  </a:lnTo>
                  <a:lnTo>
                    <a:pt x="91" y="11"/>
                  </a:lnTo>
                  <a:lnTo>
                    <a:pt x="91" y="0"/>
                  </a:lnTo>
                  <a:lnTo>
                    <a:pt x="69" y="6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27"/>
            <p:cNvSpPr/>
            <p:nvPr/>
          </p:nvSpPr>
          <p:spPr>
            <a:xfrm>
              <a:off x="5888476" y="2464594"/>
              <a:ext cx="298847" cy="315516"/>
            </a:xfrm>
            <a:custGeom>
              <a:avLst/>
              <a:gdLst/>
              <a:ahLst/>
              <a:cxnLst/>
              <a:rect l="l" t="t" r="r" b="b"/>
              <a:pathLst>
                <a:path w="251" h="265" extrusionOk="0">
                  <a:moveTo>
                    <a:pt x="117" y="75"/>
                  </a:moveTo>
                  <a:lnTo>
                    <a:pt x="185" y="32"/>
                  </a:lnTo>
                  <a:lnTo>
                    <a:pt x="196" y="4"/>
                  </a:lnTo>
                  <a:lnTo>
                    <a:pt x="216" y="0"/>
                  </a:lnTo>
                  <a:lnTo>
                    <a:pt x="242" y="15"/>
                  </a:lnTo>
                  <a:lnTo>
                    <a:pt x="250" y="52"/>
                  </a:lnTo>
                  <a:lnTo>
                    <a:pt x="230" y="92"/>
                  </a:lnTo>
                  <a:lnTo>
                    <a:pt x="235" y="118"/>
                  </a:lnTo>
                  <a:lnTo>
                    <a:pt x="227" y="154"/>
                  </a:lnTo>
                  <a:lnTo>
                    <a:pt x="200" y="226"/>
                  </a:lnTo>
                  <a:lnTo>
                    <a:pt x="177" y="251"/>
                  </a:lnTo>
                  <a:lnTo>
                    <a:pt x="155" y="264"/>
                  </a:lnTo>
                  <a:lnTo>
                    <a:pt x="133" y="247"/>
                  </a:lnTo>
                  <a:lnTo>
                    <a:pt x="102" y="198"/>
                  </a:lnTo>
                  <a:lnTo>
                    <a:pt x="94" y="187"/>
                  </a:lnTo>
                  <a:lnTo>
                    <a:pt x="166" y="182"/>
                  </a:lnTo>
                  <a:lnTo>
                    <a:pt x="185" y="194"/>
                  </a:lnTo>
                  <a:lnTo>
                    <a:pt x="140" y="154"/>
                  </a:lnTo>
                  <a:lnTo>
                    <a:pt x="140" y="171"/>
                  </a:lnTo>
                  <a:lnTo>
                    <a:pt x="90" y="178"/>
                  </a:lnTo>
                  <a:lnTo>
                    <a:pt x="76" y="167"/>
                  </a:lnTo>
                  <a:lnTo>
                    <a:pt x="94" y="122"/>
                  </a:lnTo>
                  <a:lnTo>
                    <a:pt x="45" y="167"/>
                  </a:lnTo>
                  <a:lnTo>
                    <a:pt x="15" y="187"/>
                  </a:lnTo>
                  <a:lnTo>
                    <a:pt x="0" y="187"/>
                  </a:lnTo>
                  <a:lnTo>
                    <a:pt x="0" y="161"/>
                  </a:lnTo>
                  <a:lnTo>
                    <a:pt x="18" y="122"/>
                  </a:lnTo>
                  <a:lnTo>
                    <a:pt x="48" y="69"/>
                  </a:lnTo>
                  <a:lnTo>
                    <a:pt x="63" y="101"/>
                  </a:lnTo>
                  <a:lnTo>
                    <a:pt x="83" y="112"/>
                  </a:lnTo>
                  <a:lnTo>
                    <a:pt x="106" y="106"/>
                  </a:lnTo>
                  <a:lnTo>
                    <a:pt x="117" y="92"/>
                  </a:lnTo>
                  <a:lnTo>
                    <a:pt x="121" y="75"/>
                  </a:lnTo>
                  <a:lnTo>
                    <a:pt x="117" y="75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27"/>
            <p:cNvSpPr/>
            <p:nvPr/>
          </p:nvSpPr>
          <p:spPr>
            <a:xfrm>
              <a:off x="5971819" y="2649141"/>
              <a:ext cx="254794" cy="464344"/>
            </a:xfrm>
            <a:custGeom>
              <a:avLst/>
              <a:gdLst/>
              <a:ahLst/>
              <a:cxnLst/>
              <a:rect l="l" t="t" r="r" b="b"/>
              <a:pathLst>
                <a:path w="214" h="390" extrusionOk="0">
                  <a:moveTo>
                    <a:pt x="17" y="55"/>
                  </a:moveTo>
                  <a:lnTo>
                    <a:pt x="5" y="146"/>
                  </a:lnTo>
                  <a:lnTo>
                    <a:pt x="0" y="271"/>
                  </a:lnTo>
                  <a:lnTo>
                    <a:pt x="7" y="356"/>
                  </a:lnTo>
                  <a:lnTo>
                    <a:pt x="58" y="389"/>
                  </a:lnTo>
                  <a:lnTo>
                    <a:pt x="111" y="383"/>
                  </a:lnTo>
                  <a:lnTo>
                    <a:pt x="153" y="361"/>
                  </a:lnTo>
                  <a:lnTo>
                    <a:pt x="213" y="329"/>
                  </a:lnTo>
                  <a:lnTo>
                    <a:pt x="180" y="243"/>
                  </a:lnTo>
                  <a:lnTo>
                    <a:pt x="168" y="142"/>
                  </a:lnTo>
                  <a:lnTo>
                    <a:pt x="184" y="0"/>
                  </a:lnTo>
                  <a:lnTo>
                    <a:pt x="150" y="114"/>
                  </a:lnTo>
                  <a:lnTo>
                    <a:pt x="114" y="119"/>
                  </a:lnTo>
                  <a:lnTo>
                    <a:pt x="84" y="119"/>
                  </a:lnTo>
                  <a:lnTo>
                    <a:pt x="17" y="55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7"/>
            <p:cNvSpPr/>
            <p:nvPr/>
          </p:nvSpPr>
          <p:spPr>
            <a:xfrm>
              <a:off x="6036113" y="2784874"/>
              <a:ext cx="119063" cy="425053"/>
            </a:xfrm>
            <a:custGeom>
              <a:avLst/>
              <a:gdLst/>
              <a:ahLst/>
              <a:cxnLst/>
              <a:rect l="l" t="t" r="r" b="b"/>
              <a:pathLst>
                <a:path w="100" h="357" extrusionOk="0">
                  <a:moveTo>
                    <a:pt x="27" y="5"/>
                  </a:moveTo>
                  <a:lnTo>
                    <a:pt x="8" y="76"/>
                  </a:lnTo>
                  <a:lnTo>
                    <a:pt x="0" y="199"/>
                  </a:lnTo>
                  <a:lnTo>
                    <a:pt x="8" y="275"/>
                  </a:lnTo>
                  <a:lnTo>
                    <a:pt x="65" y="356"/>
                  </a:lnTo>
                  <a:lnTo>
                    <a:pt x="99" y="247"/>
                  </a:lnTo>
                  <a:lnTo>
                    <a:pt x="57" y="167"/>
                  </a:lnTo>
                  <a:lnTo>
                    <a:pt x="46" y="70"/>
                  </a:lnTo>
                  <a:lnTo>
                    <a:pt x="53" y="0"/>
                  </a:lnTo>
                  <a:lnTo>
                    <a:pt x="27" y="5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7"/>
            <p:cNvSpPr/>
            <p:nvPr/>
          </p:nvSpPr>
          <p:spPr>
            <a:xfrm>
              <a:off x="6421874" y="2919412"/>
              <a:ext cx="166688" cy="128588"/>
            </a:xfrm>
            <a:custGeom>
              <a:avLst/>
              <a:gdLst/>
              <a:ahLst/>
              <a:cxnLst/>
              <a:rect l="l" t="t" r="r" b="b"/>
              <a:pathLst>
                <a:path w="140" h="108" extrusionOk="0">
                  <a:moveTo>
                    <a:pt x="0" y="81"/>
                  </a:moveTo>
                  <a:lnTo>
                    <a:pt x="67" y="59"/>
                  </a:lnTo>
                  <a:lnTo>
                    <a:pt x="105" y="26"/>
                  </a:lnTo>
                  <a:lnTo>
                    <a:pt x="133" y="0"/>
                  </a:lnTo>
                  <a:lnTo>
                    <a:pt x="139" y="49"/>
                  </a:lnTo>
                  <a:lnTo>
                    <a:pt x="83" y="86"/>
                  </a:lnTo>
                  <a:lnTo>
                    <a:pt x="27" y="107"/>
                  </a:lnTo>
                  <a:lnTo>
                    <a:pt x="0" y="107"/>
                  </a:lnTo>
                  <a:lnTo>
                    <a:pt x="0" y="81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27"/>
            <p:cNvSpPr/>
            <p:nvPr/>
          </p:nvSpPr>
          <p:spPr>
            <a:xfrm>
              <a:off x="6433782" y="2989660"/>
              <a:ext cx="154781" cy="141684"/>
            </a:xfrm>
            <a:custGeom>
              <a:avLst/>
              <a:gdLst/>
              <a:ahLst/>
              <a:cxnLst/>
              <a:rect l="l" t="t" r="r" b="b"/>
              <a:pathLst>
                <a:path w="130" h="119" extrusionOk="0">
                  <a:moveTo>
                    <a:pt x="0" y="48"/>
                  </a:moveTo>
                  <a:lnTo>
                    <a:pt x="11" y="92"/>
                  </a:lnTo>
                  <a:lnTo>
                    <a:pt x="27" y="118"/>
                  </a:lnTo>
                  <a:lnTo>
                    <a:pt x="38" y="118"/>
                  </a:lnTo>
                  <a:lnTo>
                    <a:pt x="46" y="103"/>
                  </a:lnTo>
                  <a:lnTo>
                    <a:pt x="42" y="70"/>
                  </a:lnTo>
                  <a:lnTo>
                    <a:pt x="57" y="92"/>
                  </a:lnTo>
                  <a:lnTo>
                    <a:pt x="73" y="103"/>
                  </a:lnTo>
                  <a:lnTo>
                    <a:pt x="80" y="87"/>
                  </a:lnTo>
                  <a:lnTo>
                    <a:pt x="80" y="54"/>
                  </a:lnTo>
                  <a:lnTo>
                    <a:pt x="95" y="70"/>
                  </a:lnTo>
                  <a:lnTo>
                    <a:pt x="115" y="59"/>
                  </a:lnTo>
                  <a:lnTo>
                    <a:pt x="117" y="39"/>
                  </a:lnTo>
                  <a:lnTo>
                    <a:pt x="129" y="27"/>
                  </a:lnTo>
                  <a:lnTo>
                    <a:pt x="129" y="0"/>
                  </a:lnTo>
                  <a:lnTo>
                    <a:pt x="69" y="39"/>
                  </a:lnTo>
                  <a:lnTo>
                    <a:pt x="17" y="59"/>
                  </a:lnTo>
                  <a:lnTo>
                    <a:pt x="0" y="48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7"/>
            <p:cNvSpPr/>
            <p:nvPr/>
          </p:nvSpPr>
          <p:spPr>
            <a:xfrm>
              <a:off x="5795606" y="2897981"/>
              <a:ext cx="64294" cy="171450"/>
            </a:xfrm>
            <a:custGeom>
              <a:avLst/>
              <a:gdLst/>
              <a:ahLst/>
              <a:cxnLst/>
              <a:rect l="l" t="t" r="r" b="b"/>
              <a:pathLst>
                <a:path w="54" h="144" extrusionOk="0">
                  <a:moveTo>
                    <a:pt x="10" y="4"/>
                  </a:moveTo>
                  <a:lnTo>
                    <a:pt x="33" y="0"/>
                  </a:lnTo>
                  <a:lnTo>
                    <a:pt x="46" y="15"/>
                  </a:lnTo>
                  <a:lnTo>
                    <a:pt x="53" y="54"/>
                  </a:lnTo>
                  <a:lnTo>
                    <a:pt x="49" y="104"/>
                  </a:lnTo>
                  <a:lnTo>
                    <a:pt x="36" y="143"/>
                  </a:lnTo>
                  <a:lnTo>
                    <a:pt x="11" y="143"/>
                  </a:lnTo>
                  <a:lnTo>
                    <a:pt x="0" y="70"/>
                  </a:lnTo>
                  <a:lnTo>
                    <a:pt x="6" y="18"/>
                  </a:lnTo>
                  <a:lnTo>
                    <a:pt x="10" y="4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27"/>
            <p:cNvSpPr/>
            <p:nvPr/>
          </p:nvSpPr>
          <p:spPr>
            <a:xfrm>
              <a:off x="5646778" y="2908697"/>
              <a:ext cx="204788" cy="147638"/>
            </a:xfrm>
            <a:custGeom>
              <a:avLst/>
              <a:gdLst/>
              <a:ahLst/>
              <a:cxnLst/>
              <a:rect l="l" t="t" r="r" b="b"/>
              <a:pathLst>
                <a:path w="172" h="124" extrusionOk="0">
                  <a:moveTo>
                    <a:pt x="98" y="0"/>
                  </a:moveTo>
                  <a:lnTo>
                    <a:pt x="45" y="37"/>
                  </a:lnTo>
                  <a:lnTo>
                    <a:pt x="11" y="75"/>
                  </a:lnTo>
                  <a:lnTo>
                    <a:pt x="0" y="92"/>
                  </a:lnTo>
                  <a:lnTo>
                    <a:pt x="7" y="103"/>
                  </a:lnTo>
                  <a:lnTo>
                    <a:pt x="41" y="92"/>
                  </a:lnTo>
                  <a:lnTo>
                    <a:pt x="64" y="75"/>
                  </a:lnTo>
                  <a:lnTo>
                    <a:pt x="73" y="103"/>
                  </a:lnTo>
                  <a:lnTo>
                    <a:pt x="95" y="118"/>
                  </a:lnTo>
                  <a:lnTo>
                    <a:pt x="125" y="118"/>
                  </a:lnTo>
                  <a:lnTo>
                    <a:pt x="137" y="123"/>
                  </a:lnTo>
                  <a:lnTo>
                    <a:pt x="147" y="75"/>
                  </a:lnTo>
                  <a:lnTo>
                    <a:pt x="171" y="27"/>
                  </a:lnTo>
                  <a:lnTo>
                    <a:pt x="147" y="0"/>
                  </a:lnTo>
                  <a:lnTo>
                    <a:pt x="113" y="16"/>
                  </a:lnTo>
                  <a:lnTo>
                    <a:pt x="111" y="0"/>
                  </a:lnTo>
                  <a:lnTo>
                    <a:pt x="98" y="0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27"/>
            <p:cNvSpPr/>
            <p:nvPr/>
          </p:nvSpPr>
          <p:spPr>
            <a:xfrm>
              <a:off x="5758697" y="2938464"/>
              <a:ext cx="71438" cy="116681"/>
            </a:xfrm>
            <a:custGeom>
              <a:avLst/>
              <a:gdLst/>
              <a:ahLst/>
              <a:cxnLst/>
              <a:rect l="l" t="t" r="r" b="b"/>
              <a:pathLst>
                <a:path w="60" h="98" extrusionOk="0">
                  <a:moveTo>
                    <a:pt x="28" y="0"/>
                  </a:moveTo>
                  <a:lnTo>
                    <a:pt x="11" y="36"/>
                  </a:lnTo>
                  <a:lnTo>
                    <a:pt x="27" y="47"/>
                  </a:lnTo>
                  <a:lnTo>
                    <a:pt x="59" y="28"/>
                  </a:lnTo>
                  <a:lnTo>
                    <a:pt x="42" y="97"/>
                  </a:lnTo>
                  <a:lnTo>
                    <a:pt x="28" y="92"/>
                  </a:lnTo>
                  <a:lnTo>
                    <a:pt x="39" y="84"/>
                  </a:lnTo>
                  <a:lnTo>
                    <a:pt x="41" y="67"/>
                  </a:lnTo>
                  <a:lnTo>
                    <a:pt x="22" y="69"/>
                  </a:lnTo>
                  <a:lnTo>
                    <a:pt x="30" y="51"/>
                  </a:lnTo>
                  <a:lnTo>
                    <a:pt x="0" y="33"/>
                  </a:lnTo>
                  <a:lnTo>
                    <a:pt x="28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7"/>
            <p:cNvSpPr/>
            <p:nvPr/>
          </p:nvSpPr>
          <p:spPr>
            <a:xfrm>
              <a:off x="6223042" y="2726532"/>
              <a:ext cx="478631" cy="616744"/>
            </a:xfrm>
            <a:custGeom>
              <a:avLst/>
              <a:gdLst/>
              <a:ahLst/>
              <a:cxnLst/>
              <a:rect l="l" t="t" r="r" b="b"/>
              <a:pathLst>
                <a:path w="402" h="518" extrusionOk="0">
                  <a:moveTo>
                    <a:pt x="121" y="146"/>
                  </a:moveTo>
                  <a:lnTo>
                    <a:pt x="64" y="189"/>
                  </a:lnTo>
                  <a:lnTo>
                    <a:pt x="2" y="222"/>
                  </a:lnTo>
                  <a:lnTo>
                    <a:pt x="18" y="238"/>
                  </a:lnTo>
                  <a:lnTo>
                    <a:pt x="0" y="260"/>
                  </a:lnTo>
                  <a:lnTo>
                    <a:pt x="45" y="351"/>
                  </a:lnTo>
                  <a:lnTo>
                    <a:pt x="67" y="442"/>
                  </a:lnTo>
                  <a:lnTo>
                    <a:pt x="83" y="517"/>
                  </a:lnTo>
                  <a:lnTo>
                    <a:pt x="98" y="491"/>
                  </a:lnTo>
                  <a:lnTo>
                    <a:pt x="125" y="513"/>
                  </a:lnTo>
                  <a:lnTo>
                    <a:pt x="163" y="448"/>
                  </a:lnTo>
                  <a:lnTo>
                    <a:pt x="211" y="388"/>
                  </a:lnTo>
                  <a:lnTo>
                    <a:pt x="292" y="318"/>
                  </a:lnTo>
                  <a:lnTo>
                    <a:pt x="401" y="264"/>
                  </a:lnTo>
                  <a:lnTo>
                    <a:pt x="352" y="162"/>
                  </a:lnTo>
                  <a:lnTo>
                    <a:pt x="322" y="0"/>
                  </a:lnTo>
                  <a:lnTo>
                    <a:pt x="280" y="54"/>
                  </a:lnTo>
                  <a:lnTo>
                    <a:pt x="314" y="140"/>
                  </a:lnTo>
                  <a:lnTo>
                    <a:pt x="300" y="162"/>
                  </a:lnTo>
                  <a:lnTo>
                    <a:pt x="318" y="222"/>
                  </a:lnTo>
                  <a:lnTo>
                    <a:pt x="307" y="275"/>
                  </a:lnTo>
                  <a:lnTo>
                    <a:pt x="280" y="313"/>
                  </a:lnTo>
                  <a:lnTo>
                    <a:pt x="265" y="308"/>
                  </a:lnTo>
                  <a:lnTo>
                    <a:pt x="254" y="339"/>
                  </a:lnTo>
                  <a:lnTo>
                    <a:pt x="234" y="329"/>
                  </a:lnTo>
                  <a:lnTo>
                    <a:pt x="216" y="361"/>
                  </a:lnTo>
                  <a:lnTo>
                    <a:pt x="194" y="345"/>
                  </a:lnTo>
                  <a:lnTo>
                    <a:pt x="167" y="280"/>
                  </a:lnTo>
                  <a:lnTo>
                    <a:pt x="144" y="275"/>
                  </a:lnTo>
                  <a:lnTo>
                    <a:pt x="133" y="167"/>
                  </a:lnTo>
                  <a:lnTo>
                    <a:pt x="121" y="146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7"/>
            <p:cNvSpPr/>
            <p:nvPr/>
          </p:nvSpPr>
          <p:spPr>
            <a:xfrm>
              <a:off x="6243281" y="3018235"/>
              <a:ext cx="117872" cy="311944"/>
            </a:xfrm>
            <a:custGeom>
              <a:avLst/>
              <a:gdLst/>
              <a:ahLst/>
              <a:cxnLst/>
              <a:rect l="l" t="t" r="r" b="b"/>
              <a:pathLst>
                <a:path w="99" h="262" extrusionOk="0">
                  <a:moveTo>
                    <a:pt x="0" y="0"/>
                  </a:moveTo>
                  <a:lnTo>
                    <a:pt x="45" y="97"/>
                  </a:lnTo>
                  <a:lnTo>
                    <a:pt x="83" y="213"/>
                  </a:lnTo>
                  <a:lnTo>
                    <a:pt x="98" y="260"/>
                  </a:lnTo>
                  <a:lnTo>
                    <a:pt x="82" y="243"/>
                  </a:lnTo>
                  <a:lnTo>
                    <a:pt x="72" y="261"/>
                  </a:lnTo>
                  <a:lnTo>
                    <a:pt x="46" y="121"/>
                  </a:lnTo>
                  <a:lnTo>
                    <a:pt x="5" y="2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7"/>
            <p:cNvSpPr/>
            <p:nvPr/>
          </p:nvSpPr>
          <p:spPr>
            <a:xfrm>
              <a:off x="5896811" y="2516981"/>
              <a:ext cx="44053" cy="57150"/>
            </a:xfrm>
            <a:custGeom>
              <a:avLst/>
              <a:gdLst/>
              <a:ahLst/>
              <a:cxnLst/>
              <a:rect l="l" t="t" r="r" b="b"/>
              <a:pathLst>
                <a:path w="37" h="48" extrusionOk="0">
                  <a:moveTo>
                    <a:pt x="32" y="0"/>
                  </a:moveTo>
                  <a:lnTo>
                    <a:pt x="6" y="0"/>
                  </a:lnTo>
                  <a:lnTo>
                    <a:pt x="2" y="16"/>
                  </a:lnTo>
                  <a:lnTo>
                    <a:pt x="0" y="35"/>
                  </a:lnTo>
                  <a:lnTo>
                    <a:pt x="12" y="47"/>
                  </a:lnTo>
                  <a:lnTo>
                    <a:pt x="36" y="10"/>
                  </a:lnTo>
                  <a:lnTo>
                    <a:pt x="32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7"/>
            <p:cNvSpPr/>
            <p:nvPr/>
          </p:nvSpPr>
          <p:spPr>
            <a:xfrm>
              <a:off x="5950387" y="2494360"/>
              <a:ext cx="67866" cy="90488"/>
            </a:xfrm>
            <a:custGeom>
              <a:avLst/>
              <a:gdLst/>
              <a:ahLst/>
              <a:cxnLst/>
              <a:rect l="l" t="t" r="r" b="b"/>
              <a:pathLst>
                <a:path w="57" h="76" extrusionOk="0">
                  <a:moveTo>
                    <a:pt x="3" y="14"/>
                  </a:moveTo>
                  <a:lnTo>
                    <a:pt x="23" y="0"/>
                  </a:lnTo>
                  <a:lnTo>
                    <a:pt x="43" y="6"/>
                  </a:lnTo>
                  <a:lnTo>
                    <a:pt x="56" y="33"/>
                  </a:lnTo>
                  <a:lnTo>
                    <a:pt x="56" y="59"/>
                  </a:lnTo>
                  <a:lnTo>
                    <a:pt x="45" y="75"/>
                  </a:lnTo>
                  <a:lnTo>
                    <a:pt x="29" y="75"/>
                  </a:lnTo>
                  <a:lnTo>
                    <a:pt x="10" y="59"/>
                  </a:lnTo>
                  <a:lnTo>
                    <a:pt x="0" y="24"/>
                  </a:lnTo>
                  <a:lnTo>
                    <a:pt x="3" y="14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7"/>
            <p:cNvSpPr/>
            <p:nvPr/>
          </p:nvSpPr>
          <p:spPr>
            <a:xfrm>
              <a:off x="5974201" y="2445545"/>
              <a:ext cx="58341" cy="47625"/>
            </a:xfrm>
            <a:custGeom>
              <a:avLst/>
              <a:gdLst/>
              <a:ahLst/>
              <a:cxnLst/>
              <a:rect l="l" t="t" r="r" b="b"/>
              <a:pathLst>
                <a:path w="49" h="40" extrusionOk="0">
                  <a:moveTo>
                    <a:pt x="3" y="13"/>
                  </a:moveTo>
                  <a:lnTo>
                    <a:pt x="31" y="18"/>
                  </a:lnTo>
                  <a:lnTo>
                    <a:pt x="48" y="39"/>
                  </a:lnTo>
                  <a:lnTo>
                    <a:pt x="31" y="8"/>
                  </a:lnTo>
                  <a:lnTo>
                    <a:pt x="0" y="0"/>
                  </a:lnTo>
                  <a:lnTo>
                    <a:pt x="3" y="13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7"/>
            <p:cNvSpPr/>
            <p:nvPr/>
          </p:nvSpPr>
          <p:spPr>
            <a:xfrm>
              <a:off x="5925385" y="2459831"/>
              <a:ext cx="20240" cy="33338"/>
            </a:xfrm>
            <a:custGeom>
              <a:avLst/>
              <a:gdLst/>
              <a:ahLst/>
              <a:cxnLst/>
              <a:rect l="l" t="t" r="r" b="b"/>
              <a:pathLst>
                <a:path w="17" h="28" extrusionOk="0">
                  <a:moveTo>
                    <a:pt x="0" y="0"/>
                  </a:moveTo>
                  <a:lnTo>
                    <a:pt x="16" y="8"/>
                  </a:lnTo>
                  <a:lnTo>
                    <a:pt x="2" y="27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7"/>
            <p:cNvSpPr/>
            <p:nvPr/>
          </p:nvSpPr>
          <p:spPr>
            <a:xfrm>
              <a:off x="6128982" y="2477692"/>
              <a:ext cx="40481" cy="70247"/>
            </a:xfrm>
            <a:custGeom>
              <a:avLst/>
              <a:gdLst/>
              <a:ahLst/>
              <a:cxnLst/>
              <a:rect l="l" t="t" r="r" b="b"/>
              <a:pathLst>
                <a:path w="34" h="59" extrusionOk="0">
                  <a:moveTo>
                    <a:pt x="0" y="46"/>
                  </a:moveTo>
                  <a:lnTo>
                    <a:pt x="4" y="6"/>
                  </a:lnTo>
                  <a:lnTo>
                    <a:pt x="15" y="0"/>
                  </a:lnTo>
                  <a:lnTo>
                    <a:pt x="33" y="6"/>
                  </a:lnTo>
                  <a:lnTo>
                    <a:pt x="17" y="6"/>
                  </a:lnTo>
                  <a:lnTo>
                    <a:pt x="10" y="19"/>
                  </a:lnTo>
                  <a:lnTo>
                    <a:pt x="23" y="40"/>
                  </a:lnTo>
                  <a:lnTo>
                    <a:pt x="12" y="58"/>
                  </a:lnTo>
                  <a:lnTo>
                    <a:pt x="0" y="46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7"/>
            <p:cNvSpPr/>
            <p:nvPr/>
          </p:nvSpPr>
          <p:spPr>
            <a:xfrm>
              <a:off x="6056354" y="2781300"/>
              <a:ext cx="108347" cy="63104"/>
            </a:xfrm>
            <a:custGeom>
              <a:avLst/>
              <a:gdLst/>
              <a:ahLst/>
              <a:cxnLst/>
              <a:rect l="l" t="t" r="r" b="b"/>
              <a:pathLst>
                <a:path w="91" h="53" extrusionOk="0">
                  <a:moveTo>
                    <a:pt x="36" y="0"/>
                  </a:moveTo>
                  <a:lnTo>
                    <a:pt x="90" y="52"/>
                  </a:lnTo>
                  <a:lnTo>
                    <a:pt x="42" y="19"/>
                  </a:lnTo>
                  <a:lnTo>
                    <a:pt x="32" y="39"/>
                  </a:lnTo>
                  <a:lnTo>
                    <a:pt x="32" y="7"/>
                  </a:lnTo>
                  <a:lnTo>
                    <a:pt x="8" y="20"/>
                  </a:lnTo>
                  <a:lnTo>
                    <a:pt x="0" y="46"/>
                  </a:lnTo>
                  <a:lnTo>
                    <a:pt x="2" y="0"/>
                  </a:lnTo>
                  <a:lnTo>
                    <a:pt x="36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7"/>
            <p:cNvSpPr/>
            <p:nvPr/>
          </p:nvSpPr>
          <p:spPr>
            <a:xfrm>
              <a:off x="850940" y="2082405"/>
              <a:ext cx="7321460" cy="3289696"/>
            </a:xfrm>
            <a:prstGeom prst="rect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04" name="Google Shape;304;p27"/>
            <p:cNvCxnSpPr/>
            <p:nvPr/>
          </p:nvCxnSpPr>
          <p:spPr>
            <a:xfrm rot="10800000">
              <a:off x="840225" y="3793330"/>
              <a:ext cx="7321457" cy="56458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5" name="Google Shape;305;p27"/>
            <p:cNvCxnSpPr/>
            <p:nvPr/>
          </p:nvCxnSpPr>
          <p:spPr>
            <a:xfrm>
              <a:off x="2374941" y="2238376"/>
              <a:ext cx="0" cy="3127772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6" name="Google Shape;306;p27"/>
            <p:cNvCxnSpPr/>
            <p:nvPr/>
          </p:nvCxnSpPr>
          <p:spPr>
            <a:xfrm>
              <a:off x="3897750" y="2238376"/>
              <a:ext cx="0" cy="3127772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7" name="Google Shape;307;p27"/>
            <p:cNvCxnSpPr/>
            <p:nvPr/>
          </p:nvCxnSpPr>
          <p:spPr>
            <a:xfrm>
              <a:off x="5421750" y="2238376"/>
              <a:ext cx="0" cy="3127772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08" name="Google Shape;308;p27"/>
            <p:cNvSpPr/>
            <p:nvPr/>
          </p:nvSpPr>
          <p:spPr>
            <a:xfrm>
              <a:off x="1006912" y="3341928"/>
              <a:ext cx="1237060" cy="3722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COMPANY WORKER/ </a:t>
              </a:r>
              <a:endParaRPr sz="1467"/>
            </a:p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IMPLEMENTOR</a:t>
              </a:r>
              <a:endParaRPr sz="1467"/>
            </a:p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Διεκπεραιωτής</a:t>
              </a:r>
              <a:endParaRPr sz="1467"/>
            </a:p>
          </p:txBody>
        </p:sp>
        <p:sp>
          <p:nvSpPr>
            <p:cNvPr id="309" name="Google Shape;309;p27"/>
            <p:cNvSpPr/>
            <p:nvPr/>
          </p:nvSpPr>
          <p:spPr>
            <a:xfrm>
              <a:off x="2313583" y="3486151"/>
              <a:ext cx="1608615" cy="3212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CHAIRMAN CO-ORDINATOR/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Συντονιστής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27"/>
            <p:cNvSpPr/>
            <p:nvPr/>
          </p:nvSpPr>
          <p:spPr>
            <a:xfrm>
              <a:off x="4207313" y="3429001"/>
              <a:ext cx="848791" cy="3212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SHAPER</a:t>
              </a:r>
              <a:endParaRPr sz="1467"/>
            </a:p>
            <a:p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Διαμορφωτής </a:t>
              </a:r>
              <a:endParaRPr sz="1467"/>
            </a:p>
          </p:txBody>
        </p:sp>
        <p:sp>
          <p:nvSpPr>
            <p:cNvPr id="311" name="Google Shape;311;p27"/>
            <p:cNvSpPr/>
            <p:nvPr/>
          </p:nvSpPr>
          <p:spPr>
            <a:xfrm>
              <a:off x="5578914" y="3600451"/>
              <a:ext cx="1088515" cy="1613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r>
                <a:rPr lang="el-GR" sz="800" b="1" i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PLANT/ Δημιουργικός</a:t>
              </a:r>
              <a:endParaRPr sz="8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27"/>
            <p:cNvSpPr/>
            <p:nvPr/>
          </p:nvSpPr>
          <p:spPr>
            <a:xfrm>
              <a:off x="892612" y="5041467"/>
              <a:ext cx="1428750" cy="2667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RESOURCE INVESTIGATOR/ </a:t>
              </a:r>
              <a:endParaRPr sz="1467"/>
            </a:p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Εξερευνητής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27"/>
            <p:cNvSpPr/>
            <p:nvPr/>
          </p:nvSpPr>
          <p:spPr>
            <a:xfrm>
              <a:off x="2568690" y="5029201"/>
              <a:ext cx="1218655" cy="2667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MONITOR EVALUATOR/ </a:t>
              </a:r>
              <a:endParaRPr sz="1467" dirty="0"/>
            </a:p>
            <a:p>
              <a:pPr algn="ctr"/>
              <a:r>
                <a:rPr lang="el-GR" sz="800" b="1" i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Αξιολογητής</a:t>
              </a:r>
              <a:endParaRPr sz="8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27"/>
            <p:cNvSpPr/>
            <p:nvPr/>
          </p:nvSpPr>
          <p:spPr>
            <a:xfrm>
              <a:off x="4284253" y="5029201"/>
              <a:ext cx="836720" cy="2667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TEAM WORKER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/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Ομαδικός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27"/>
            <p:cNvSpPr/>
            <p:nvPr/>
          </p:nvSpPr>
          <p:spPr>
            <a:xfrm>
              <a:off x="5517068" y="5029201"/>
              <a:ext cx="1380988" cy="4482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pPr algn="ctr"/>
              <a:r>
                <a:rPr lang="el-GR" sz="800" b="1" i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COMPLETER FINISHER/ </a:t>
              </a:r>
              <a:endParaRPr sz="1467" dirty="0"/>
            </a:p>
            <a:p>
              <a:pPr algn="ctr"/>
              <a:r>
                <a:rPr lang="el-GR" sz="800" b="1" i="1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Ολοκληρωτής</a:t>
              </a:r>
              <a:endParaRPr sz="8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/>
              <a:endParaRPr sz="8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6" name="Google Shape;316;p27"/>
            <p:cNvGrpSpPr/>
            <p:nvPr/>
          </p:nvGrpSpPr>
          <p:grpSpPr>
            <a:xfrm>
              <a:off x="4188262" y="3831433"/>
              <a:ext cx="933450" cy="1197769"/>
              <a:chOff x="3056" y="2498"/>
              <a:chExt cx="796" cy="1130"/>
            </a:xfrm>
          </p:grpSpPr>
          <p:sp>
            <p:nvSpPr>
              <p:cNvPr id="317" name="Google Shape;317;p27"/>
              <p:cNvSpPr/>
              <p:nvPr/>
            </p:nvSpPr>
            <p:spPr>
              <a:xfrm>
                <a:off x="3069" y="3151"/>
                <a:ext cx="779" cy="475"/>
              </a:xfrm>
              <a:custGeom>
                <a:avLst/>
                <a:gdLst/>
                <a:ahLst/>
                <a:cxnLst/>
                <a:rect l="l" t="t" r="r" b="b"/>
                <a:pathLst>
                  <a:path w="779" h="475" extrusionOk="0">
                    <a:moveTo>
                      <a:pt x="300" y="31"/>
                    </a:moveTo>
                    <a:lnTo>
                      <a:pt x="240" y="70"/>
                    </a:lnTo>
                    <a:lnTo>
                      <a:pt x="232" y="110"/>
                    </a:lnTo>
                    <a:lnTo>
                      <a:pt x="163" y="148"/>
                    </a:lnTo>
                    <a:lnTo>
                      <a:pt x="137" y="188"/>
                    </a:lnTo>
                    <a:lnTo>
                      <a:pt x="100" y="214"/>
                    </a:lnTo>
                    <a:lnTo>
                      <a:pt x="62" y="249"/>
                    </a:lnTo>
                    <a:lnTo>
                      <a:pt x="12" y="296"/>
                    </a:lnTo>
                    <a:lnTo>
                      <a:pt x="0" y="335"/>
                    </a:lnTo>
                    <a:lnTo>
                      <a:pt x="3" y="365"/>
                    </a:lnTo>
                    <a:lnTo>
                      <a:pt x="17" y="396"/>
                    </a:lnTo>
                    <a:lnTo>
                      <a:pt x="49" y="410"/>
                    </a:lnTo>
                    <a:lnTo>
                      <a:pt x="93" y="417"/>
                    </a:lnTo>
                    <a:lnTo>
                      <a:pt x="106" y="439"/>
                    </a:lnTo>
                    <a:lnTo>
                      <a:pt x="140" y="439"/>
                    </a:lnTo>
                    <a:lnTo>
                      <a:pt x="163" y="413"/>
                    </a:lnTo>
                    <a:lnTo>
                      <a:pt x="356" y="401"/>
                    </a:lnTo>
                    <a:lnTo>
                      <a:pt x="472" y="435"/>
                    </a:lnTo>
                    <a:lnTo>
                      <a:pt x="499" y="461"/>
                    </a:lnTo>
                    <a:lnTo>
                      <a:pt x="552" y="467"/>
                    </a:lnTo>
                    <a:lnTo>
                      <a:pt x="606" y="474"/>
                    </a:lnTo>
                    <a:lnTo>
                      <a:pt x="648" y="461"/>
                    </a:lnTo>
                    <a:lnTo>
                      <a:pt x="705" y="427"/>
                    </a:lnTo>
                    <a:lnTo>
                      <a:pt x="749" y="393"/>
                    </a:lnTo>
                    <a:lnTo>
                      <a:pt x="775" y="352"/>
                    </a:lnTo>
                    <a:lnTo>
                      <a:pt x="778" y="279"/>
                    </a:lnTo>
                    <a:lnTo>
                      <a:pt x="759" y="235"/>
                    </a:lnTo>
                    <a:lnTo>
                      <a:pt x="742" y="209"/>
                    </a:lnTo>
                    <a:lnTo>
                      <a:pt x="728" y="131"/>
                    </a:lnTo>
                    <a:lnTo>
                      <a:pt x="701" y="96"/>
                    </a:lnTo>
                    <a:lnTo>
                      <a:pt x="666" y="70"/>
                    </a:lnTo>
                    <a:lnTo>
                      <a:pt x="629" y="58"/>
                    </a:lnTo>
                    <a:lnTo>
                      <a:pt x="602" y="31"/>
                    </a:lnTo>
                    <a:lnTo>
                      <a:pt x="576" y="17"/>
                    </a:lnTo>
                    <a:lnTo>
                      <a:pt x="532" y="0"/>
                    </a:lnTo>
                    <a:lnTo>
                      <a:pt x="300" y="31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27"/>
              <p:cNvSpPr/>
              <p:nvPr/>
            </p:nvSpPr>
            <p:spPr>
              <a:xfrm>
                <a:off x="3345" y="3173"/>
                <a:ext cx="257" cy="283"/>
              </a:xfrm>
              <a:custGeom>
                <a:avLst/>
                <a:gdLst/>
                <a:ahLst/>
                <a:cxnLst/>
                <a:rect l="l" t="t" r="r" b="b"/>
                <a:pathLst>
                  <a:path w="257" h="283" extrusionOk="0">
                    <a:moveTo>
                      <a:pt x="36" y="26"/>
                    </a:moveTo>
                    <a:lnTo>
                      <a:pt x="24" y="82"/>
                    </a:lnTo>
                    <a:lnTo>
                      <a:pt x="6" y="152"/>
                    </a:lnTo>
                    <a:lnTo>
                      <a:pt x="0" y="282"/>
                    </a:lnTo>
                    <a:lnTo>
                      <a:pt x="243" y="269"/>
                    </a:lnTo>
                    <a:lnTo>
                      <a:pt x="226" y="191"/>
                    </a:lnTo>
                    <a:lnTo>
                      <a:pt x="229" y="126"/>
                    </a:lnTo>
                    <a:lnTo>
                      <a:pt x="236" y="57"/>
                    </a:lnTo>
                    <a:lnTo>
                      <a:pt x="256" y="0"/>
                    </a:lnTo>
                    <a:lnTo>
                      <a:pt x="203" y="43"/>
                    </a:lnTo>
                    <a:lnTo>
                      <a:pt x="168" y="57"/>
                    </a:lnTo>
                    <a:lnTo>
                      <a:pt x="119" y="52"/>
                    </a:lnTo>
                    <a:lnTo>
                      <a:pt x="80" y="43"/>
                    </a:lnTo>
                    <a:lnTo>
                      <a:pt x="46" y="17"/>
                    </a:lnTo>
                    <a:lnTo>
                      <a:pt x="36" y="26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Google Shape;319;p27"/>
              <p:cNvSpPr/>
              <p:nvPr/>
            </p:nvSpPr>
            <p:spPr>
              <a:xfrm>
                <a:off x="3524" y="3438"/>
                <a:ext cx="132" cy="158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58" extrusionOk="0">
                    <a:moveTo>
                      <a:pt x="0" y="9"/>
                    </a:moveTo>
                    <a:lnTo>
                      <a:pt x="60" y="0"/>
                    </a:lnTo>
                    <a:lnTo>
                      <a:pt x="100" y="27"/>
                    </a:lnTo>
                    <a:lnTo>
                      <a:pt x="121" y="69"/>
                    </a:lnTo>
                    <a:lnTo>
                      <a:pt x="131" y="123"/>
                    </a:lnTo>
                    <a:lnTo>
                      <a:pt x="127" y="152"/>
                    </a:lnTo>
                    <a:lnTo>
                      <a:pt x="53" y="157"/>
                    </a:lnTo>
                    <a:lnTo>
                      <a:pt x="24" y="140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27"/>
              <p:cNvSpPr/>
              <p:nvPr/>
            </p:nvSpPr>
            <p:spPr>
              <a:xfrm>
                <a:off x="3198" y="3442"/>
                <a:ext cx="145" cy="132"/>
              </a:xfrm>
              <a:custGeom>
                <a:avLst/>
                <a:gdLst/>
                <a:ahLst/>
                <a:cxnLst/>
                <a:rect l="l" t="t" r="r" b="b"/>
                <a:pathLst>
                  <a:path w="145" h="132" extrusionOk="0">
                    <a:moveTo>
                      <a:pt x="141" y="10"/>
                    </a:moveTo>
                    <a:lnTo>
                      <a:pt x="91" y="0"/>
                    </a:lnTo>
                    <a:lnTo>
                      <a:pt x="38" y="27"/>
                    </a:lnTo>
                    <a:lnTo>
                      <a:pt x="11" y="70"/>
                    </a:lnTo>
                    <a:lnTo>
                      <a:pt x="0" y="110"/>
                    </a:lnTo>
                    <a:lnTo>
                      <a:pt x="27" y="126"/>
                    </a:lnTo>
                    <a:lnTo>
                      <a:pt x="74" y="131"/>
                    </a:lnTo>
                    <a:lnTo>
                      <a:pt x="144" y="27"/>
                    </a:lnTo>
                    <a:lnTo>
                      <a:pt x="141" y="1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Google Shape;321;p27"/>
              <p:cNvSpPr/>
              <p:nvPr/>
            </p:nvSpPr>
            <p:spPr>
              <a:xfrm>
                <a:off x="3268" y="3290"/>
                <a:ext cx="307" cy="306"/>
              </a:xfrm>
              <a:custGeom>
                <a:avLst/>
                <a:gdLst/>
                <a:ahLst/>
                <a:cxnLst/>
                <a:rect l="l" t="t" r="r" b="b"/>
                <a:pathLst>
                  <a:path w="307" h="306" extrusionOk="0">
                    <a:moveTo>
                      <a:pt x="167" y="31"/>
                    </a:moveTo>
                    <a:lnTo>
                      <a:pt x="161" y="5"/>
                    </a:lnTo>
                    <a:lnTo>
                      <a:pt x="140" y="0"/>
                    </a:lnTo>
                    <a:lnTo>
                      <a:pt x="120" y="0"/>
                    </a:lnTo>
                    <a:lnTo>
                      <a:pt x="104" y="18"/>
                    </a:lnTo>
                    <a:lnTo>
                      <a:pt x="104" y="35"/>
                    </a:lnTo>
                    <a:lnTo>
                      <a:pt x="90" y="62"/>
                    </a:lnTo>
                    <a:lnTo>
                      <a:pt x="93" y="78"/>
                    </a:lnTo>
                    <a:lnTo>
                      <a:pt x="83" y="100"/>
                    </a:lnTo>
                    <a:lnTo>
                      <a:pt x="83" y="131"/>
                    </a:lnTo>
                    <a:lnTo>
                      <a:pt x="77" y="162"/>
                    </a:lnTo>
                    <a:lnTo>
                      <a:pt x="56" y="179"/>
                    </a:lnTo>
                    <a:lnTo>
                      <a:pt x="30" y="196"/>
                    </a:lnTo>
                    <a:lnTo>
                      <a:pt x="7" y="226"/>
                    </a:lnTo>
                    <a:lnTo>
                      <a:pt x="0" y="257"/>
                    </a:lnTo>
                    <a:lnTo>
                      <a:pt x="9" y="278"/>
                    </a:lnTo>
                    <a:lnTo>
                      <a:pt x="56" y="292"/>
                    </a:lnTo>
                    <a:lnTo>
                      <a:pt x="101" y="288"/>
                    </a:lnTo>
                    <a:lnTo>
                      <a:pt x="134" y="278"/>
                    </a:lnTo>
                    <a:lnTo>
                      <a:pt x="150" y="271"/>
                    </a:lnTo>
                    <a:lnTo>
                      <a:pt x="169" y="288"/>
                    </a:lnTo>
                    <a:lnTo>
                      <a:pt x="210" y="305"/>
                    </a:lnTo>
                    <a:lnTo>
                      <a:pt x="243" y="305"/>
                    </a:lnTo>
                    <a:lnTo>
                      <a:pt x="276" y="295"/>
                    </a:lnTo>
                    <a:lnTo>
                      <a:pt x="289" y="292"/>
                    </a:lnTo>
                    <a:lnTo>
                      <a:pt x="306" y="254"/>
                    </a:lnTo>
                    <a:lnTo>
                      <a:pt x="303" y="218"/>
                    </a:lnTo>
                    <a:lnTo>
                      <a:pt x="287" y="179"/>
                    </a:lnTo>
                    <a:lnTo>
                      <a:pt x="253" y="153"/>
                    </a:lnTo>
                    <a:lnTo>
                      <a:pt x="240" y="118"/>
                    </a:lnTo>
                    <a:lnTo>
                      <a:pt x="235" y="87"/>
                    </a:lnTo>
                    <a:lnTo>
                      <a:pt x="250" y="52"/>
                    </a:lnTo>
                    <a:lnTo>
                      <a:pt x="250" y="18"/>
                    </a:lnTo>
                    <a:lnTo>
                      <a:pt x="233" y="10"/>
                    </a:lnTo>
                    <a:lnTo>
                      <a:pt x="196" y="10"/>
                    </a:lnTo>
                    <a:lnTo>
                      <a:pt x="183" y="22"/>
                    </a:lnTo>
                    <a:lnTo>
                      <a:pt x="167" y="52"/>
                    </a:lnTo>
                    <a:lnTo>
                      <a:pt x="167" y="31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p27"/>
              <p:cNvSpPr/>
              <p:nvPr/>
            </p:nvSpPr>
            <p:spPr>
              <a:xfrm>
                <a:off x="3411" y="3221"/>
                <a:ext cx="101" cy="105"/>
              </a:xfrm>
              <a:custGeom>
                <a:avLst/>
                <a:gdLst/>
                <a:ahLst/>
                <a:cxnLst/>
                <a:rect l="l" t="t" r="r" b="b"/>
                <a:pathLst>
                  <a:path w="101" h="105" extrusionOk="0">
                    <a:moveTo>
                      <a:pt x="36" y="0"/>
                    </a:moveTo>
                    <a:lnTo>
                      <a:pt x="0" y="61"/>
                    </a:lnTo>
                    <a:lnTo>
                      <a:pt x="20" y="69"/>
                    </a:lnTo>
                    <a:lnTo>
                      <a:pt x="26" y="104"/>
                    </a:lnTo>
                    <a:lnTo>
                      <a:pt x="50" y="69"/>
                    </a:lnTo>
                    <a:lnTo>
                      <a:pt x="100" y="64"/>
                    </a:lnTo>
                    <a:lnTo>
                      <a:pt x="60" y="4"/>
                    </a:lnTo>
                    <a:lnTo>
                      <a:pt x="36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27"/>
              <p:cNvSpPr/>
              <p:nvPr/>
            </p:nvSpPr>
            <p:spPr>
              <a:xfrm>
                <a:off x="3254" y="2570"/>
                <a:ext cx="439" cy="658"/>
              </a:xfrm>
              <a:custGeom>
                <a:avLst/>
                <a:gdLst/>
                <a:ahLst/>
                <a:cxnLst/>
                <a:rect l="l" t="t" r="r" b="b"/>
                <a:pathLst>
                  <a:path w="439" h="658" extrusionOk="0">
                    <a:moveTo>
                      <a:pt x="218" y="0"/>
                    </a:moveTo>
                    <a:lnTo>
                      <a:pt x="173" y="28"/>
                    </a:lnTo>
                    <a:lnTo>
                      <a:pt x="127" y="128"/>
                    </a:lnTo>
                    <a:lnTo>
                      <a:pt x="122" y="197"/>
                    </a:lnTo>
                    <a:lnTo>
                      <a:pt x="105" y="241"/>
                    </a:lnTo>
                    <a:lnTo>
                      <a:pt x="82" y="227"/>
                    </a:lnTo>
                    <a:lnTo>
                      <a:pt x="60" y="227"/>
                    </a:lnTo>
                    <a:lnTo>
                      <a:pt x="33" y="234"/>
                    </a:lnTo>
                    <a:lnTo>
                      <a:pt x="8" y="255"/>
                    </a:lnTo>
                    <a:lnTo>
                      <a:pt x="0" y="283"/>
                    </a:lnTo>
                    <a:lnTo>
                      <a:pt x="2" y="304"/>
                    </a:lnTo>
                    <a:lnTo>
                      <a:pt x="25" y="330"/>
                    </a:lnTo>
                    <a:lnTo>
                      <a:pt x="5" y="385"/>
                    </a:lnTo>
                    <a:lnTo>
                      <a:pt x="2" y="428"/>
                    </a:lnTo>
                    <a:lnTo>
                      <a:pt x="8" y="476"/>
                    </a:lnTo>
                    <a:lnTo>
                      <a:pt x="35" y="517"/>
                    </a:lnTo>
                    <a:lnTo>
                      <a:pt x="60" y="542"/>
                    </a:lnTo>
                    <a:lnTo>
                      <a:pt x="89" y="566"/>
                    </a:lnTo>
                    <a:lnTo>
                      <a:pt x="112" y="603"/>
                    </a:lnTo>
                    <a:lnTo>
                      <a:pt x="137" y="632"/>
                    </a:lnTo>
                    <a:lnTo>
                      <a:pt x="169" y="648"/>
                    </a:lnTo>
                    <a:lnTo>
                      <a:pt x="222" y="657"/>
                    </a:lnTo>
                    <a:lnTo>
                      <a:pt x="269" y="652"/>
                    </a:lnTo>
                    <a:lnTo>
                      <a:pt x="315" y="627"/>
                    </a:lnTo>
                    <a:lnTo>
                      <a:pt x="352" y="588"/>
                    </a:lnTo>
                    <a:lnTo>
                      <a:pt x="374" y="547"/>
                    </a:lnTo>
                    <a:lnTo>
                      <a:pt x="407" y="503"/>
                    </a:lnTo>
                    <a:lnTo>
                      <a:pt x="438" y="462"/>
                    </a:lnTo>
                    <a:lnTo>
                      <a:pt x="438" y="406"/>
                    </a:lnTo>
                    <a:lnTo>
                      <a:pt x="420" y="370"/>
                    </a:lnTo>
                    <a:lnTo>
                      <a:pt x="411" y="342"/>
                    </a:lnTo>
                    <a:lnTo>
                      <a:pt x="430" y="302"/>
                    </a:lnTo>
                    <a:lnTo>
                      <a:pt x="436" y="269"/>
                    </a:lnTo>
                    <a:lnTo>
                      <a:pt x="426" y="250"/>
                    </a:lnTo>
                    <a:lnTo>
                      <a:pt x="398" y="241"/>
                    </a:lnTo>
                    <a:lnTo>
                      <a:pt x="371" y="243"/>
                    </a:lnTo>
                    <a:lnTo>
                      <a:pt x="362" y="246"/>
                    </a:lnTo>
                    <a:lnTo>
                      <a:pt x="356" y="219"/>
                    </a:lnTo>
                    <a:lnTo>
                      <a:pt x="350" y="175"/>
                    </a:lnTo>
                    <a:lnTo>
                      <a:pt x="339" y="102"/>
                    </a:lnTo>
                    <a:lnTo>
                      <a:pt x="308" y="36"/>
                    </a:lnTo>
                    <a:lnTo>
                      <a:pt x="250" y="0"/>
                    </a:lnTo>
                    <a:lnTo>
                      <a:pt x="218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27"/>
              <p:cNvSpPr/>
              <p:nvPr/>
            </p:nvSpPr>
            <p:spPr>
              <a:xfrm>
                <a:off x="3330" y="2505"/>
                <a:ext cx="295" cy="304"/>
              </a:xfrm>
              <a:custGeom>
                <a:avLst/>
                <a:gdLst/>
                <a:ahLst/>
                <a:cxnLst/>
                <a:rect l="l" t="t" r="r" b="b"/>
                <a:pathLst>
                  <a:path w="295" h="304" extrusionOk="0">
                    <a:moveTo>
                      <a:pt x="165" y="27"/>
                    </a:moveTo>
                    <a:lnTo>
                      <a:pt x="135" y="5"/>
                    </a:lnTo>
                    <a:lnTo>
                      <a:pt x="108" y="0"/>
                    </a:lnTo>
                    <a:lnTo>
                      <a:pt x="81" y="0"/>
                    </a:lnTo>
                    <a:lnTo>
                      <a:pt x="63" y="1"/>
                    </a:lnTo>
                    <a:lnTo>
                      <a:pt x="50" y="11"/>
                    </a:lnTo>
                    <a:lnTo>
                      <a:pt x="37" y="23"/>
                    </a:lnTo>
                    <a:lnTo>
                      <a:pt x="59" y="13"/>
                    </a:lnTo>
                    <a:lnTo>
                      <a:pt x="81" y="7"/>
                    </a:lnTo>
                    <a:lnTo>
                      <a:pt x="99" y="13"/>
                    </a:lnTo>
                    <a:lnTo>
                      <a:pt x="114" y="23"/>
                    </a:lnTo>
                    <a:lnTo>
                      <a:pt x="85" y="23"/>
                    </a:lnTo>
                    <a:lnTo>
                      <a:pt x="63" y="30"/>
                    </a:lnTo>
                    <a:lnTo>
                      <a:pt x="52" y="37"/>
                    </a:lnTo>
                    <a:lnTo>
                      <a:pt x="63" y="51"/>
                    </a:lnTo>
                    <a:lnTo>
                      <a:pt x="26" y="85"/>
                    </a:lnTo>
                    <a:lnTo>
                      <a:pt x="4" y="116"/>
                    </a:lnTo>
                    <a:lnTo>
                      <a:pt x="0" y="148"/>
                    </a:lnTo>
                    <a:lnTo>
                      <a:pt x="4" y="179"/>
                    </a:lnTo>
                    <a:lnTo>
                      <a:pt x="9" y="195"/>
                    </a:lnTo>
                    <a:lnTo>
                      <a:pt x="13" y="218"/>
                    </a:lnTo>
                    <a:lnTo>
                      <a:pt x="13" y="294"/>
                    </a:lnTo>
                    <a:lnTo>
                      <a:pt x="29" y="303"/>
                    </a:lnTo>
                    <a:lnTo>
                      <a:pt x="49" y="201"/>
                    </a:lnTo>
                    <a:lnTo>
                      <a:pt x="90" y="134"/>
                    </a:lnTo>
                    <a:lnTo>
                      <a:pt x="116" y="93"/>
                    </a:lnTo>
                    <a:lnTo>
                      <a:pt x="131" y="82"/>
                    </a:lnTo>
                    <a:lnTo>
                      <a:pt x="148" y="77"/>
                    </a:lnTo>
                    <a:lnTo>
                      <a:pt x="173" y="79"/>
                    </a:lnTo>
                    <a:lnTo>
                      <a:pt x="198" y="91"/>
                    </a:lnTo>
                    <a:lnTo>
                      <a:pt x="215" y="112"/>
                    </a:lnTo>
                    <a:lnTo>
                      <a:pt x="231" y="137"/>
                    </a:lnTo>
                    <a:lnTo>
                      <a:pt x="244" y="177"/>
                    </a:lnTo>
                    <a:lnTo>
                      <a:pt x="260" y="209"/>
                    </a:lnTo>
                    <a:lnTo>
                      <a:pt x="278" y="243"/>
                    </a:lnTo>
                    <a:lnTo>
                      <a:pt x="283" y="267"/>
                    </a:lnTo>
                    <a:lnTo>
                      <a:pt x="291" y="148"/>
                    </a:lnTo>
                    <a:lnTo>
                      <a:pt x="294" y="101"/>
                    </a:lnTo>
                    <a:lnTo>
                      <a:pt x="281" y="79"/>
                    </a:lnTo>
                    <a:lnTo>
                      <a:pt x="257" y="65"/>
                    </a:lnTo>
                    <a:lnTo>
                      <a:pt x="232" y="51"/>
                    </a:lnTo>
                    <a:lnTo>
                      <a:pt x="217" y="47"/>
                    </a:lnTo>
                    <a:lnTo>
                      <a:pt x="231" y="36"/>
                    </a:lnTo>
                    <a:lnTo>
                      <a:pt x="251" y="33"/>
                    </a:lnTo>
                    <a:lnTo>
                      <a:pt x="267" y="36"/>
                    </a:lnTo>
                    <a:lnTo>
                      <a:pt x="251" y="19"/>
                    </a:lnTo>
                    <a:lnTo>
                      <a:pt x="232" y="7"/>
                    </a:lnTo>
                    <a:lnTo>
                      <a:pt x="212" y="1"/>
                    </a:lnTo>
                    <a:lnTo>
                      <a:pt x="194" y="1"/>
                    </a:lnTo>
                    <a:lnTo>
                      <a:pt x="176" y="13"/>
                    </a:lnTo>
                    <a:lnTo>
                      <a:pt x="174" y="19"/>
                    </a:lnTo>
                    <a:lnTo>
                      <a:pt x="165" y="2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27"/>
              <p:cNvSpPr/>
              <p:nvPr/>
            </p:nvSpPr>
            <p:spPr>
              <a:xfrm>
                <a:off x="3509" y="2769"/>
                <a:ext cx="61" cy="43"/>
              </a:xfrm>
              <a:custGeom>
                <a:avLst/>
                <a:gdLst/>
                <a:ahLst/>
                <a:cxnLst/>
                <a:rect l="l" t="t" r="r" b="b"/>
                <a:pathLst>
                  <a:path w="61" h="43" extrusionOk="0">
                    <a:moveTo>
                      <a:pt x="3" y="9"/>
                    </a:moveTo>
                    <a:lnTo>
                      <a:pt x="19" y="0"/>
                    </a:lnTo>
                    <a:lnTo>
                      <a:pt x="33" y="2"/>
                    </a:lnTo>
                    <a:lnTo>
                      <a:pt x="53" y="11"/>
                    </a:lnTo>
                    <a:lnTo>
                      <a:pt x="60" y="23"/>
                    </a:lnTo>
                    <a:lnTo>
                      <a:pt x="59" y="42"/>
                    </a:lnTo>
                    <a:lnTo>
                      <a:pt x="40" y="32"/>
                    </a:lnTo>
                    <a:lnTo>
                      <a:pt x="24" y="28"/>
                    </a:lnTo>
                    <a:lnTo>
                      <a:pt x="10" y="25"/>
                    </a:lnTo>
                    <a:lnTo>
                      <a:pt x="2" y="28"/>
                    </a:lnTo>
                    <a:lnTo>
                      <a:pt x="0" y="15"/>
                    </a:lnTo>
                    <a:lnTo>
                      <a:pt x="3" y="9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27"/>
              <p:cNvSpPr/>
              <p:nvPr/>
            </p:nvSpPr>
            <p:spPr>
              <a:xfrm>
                <a:off x="3408" y="2765"/>
                <a:ext cx="64" cy="30"/>
              </a:xfrm>
              <a:custGeom>
                <a:avLst/>
                <a:gdLst/>
                <a:ahLst/>
                <a:cxnLst/>
                <a:rect l="l" t="t" r="r" b="b"/>
                <a:pathLst>
                  <a:path w="64" h="30" extrusionOk="0">
                    <a:moveTo>
                      <a:pt x="63" y="10"/>
                    </a:moveTo>
                    <a:lnTo>
                      <a:pt x="46" y="0"/>
                    </a:lnTo>
                    <a:lnTo>
                      <a:pt x="28" y="3"/>
                    </a:lnTo>
                    <a:lnTo>
                      <a:pt x="0" y="26"/>
                    </a:lnTo>
                    <a:lnTo>
                      <a:pt x="22" y="25"/>
                    </a:lnTo>
                    <a:lnTo>
                      <a:pt x="42" y="27"/>
                    </a:lnTo>
                    <a:lnTo>
                      <a:pt x="57" y="29"/>
                    </a:lnTo>
                    <a:lnTo>
                      <a:pt x="63" y="19"/>
                    </a:lnTo>
                    <a:lnTo>
                      <a:pt x="63" y="1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27"/>
              <p:cNvSpPr/>
              <p:nvPr/>
            </p:nvSpPr>
            <p:spPr>
              <a:xfrm>
                <a:off x="3376" y="2498"/>
                <a:ext cx="221" cy="52"/>
              </a:xfrm>
              <a:custGeom>
                <a:avLst/>
                <a:gdLst/>
                <a:ahLst/>
                <a:cxnLst/>
                <a:rect l="l" t="t" r="r" b="b"/>
                <a:pathLst>
                  <a:path w="221" h="52" extrusionOk="0">
                    <a:moveTo>
                      <a:pt x="113" y="28"/>
                    </a:moveTo>
                    <a:lnTo>
                      <a:pt x="91" y="10"/>
                    </a:lnTo>
                    <a:lnTo>
                      <a:pt x="74" y="5"/>
                    </a:lnTo>
                    <a:lnTo>
                      <a:pt x="39" y="0"/>
                    </a:lnTo>
                    <a:lnTo>
                      <a:pt x="13" y="5"/>
                    </a:lnTo>
                    <a:lnTo>
                      <a:pt x="0" y="15"/>
                    </a:lnTo>
                    <a:lnTo>
                      <a:pt x="26" y="10"/>
                    </a:lnTo>
                    <a:lnTo>
                      <a:pt x="56" y="10"/>
                    </a:lnTo>
                    <a:lnTo>
                      <a:pt x="82" y="15"/>
                    </a:lnTo>
                    <a:lnTo>
                      <a:pt x="91" y="22"/>
                    </a:lnTo>
                    <a:lnTo>
                      <a:pt x="113" y="51"/>
                    </a:lnTo>
                    <a:lnTo>
                      <a:pt x="130" y="44"/>
                    </a:lnTo>
                    <a:lnTo>
                      <a:pt x="147" y="22"/>
                    </a:lnTo>
                    <a:lnTo>
                      <a:pt x="165" y="15"/>
                    </a:lnTo>
                    <a:lnTo>
                      <a:pt x="190" y="10"/>
                    </a:lnTo>
                    <a:lnTo>
                      <a:pt x="208" y="22"/>
                    </a:lnTo>
                    <a:lnTo>
                      <a:pt x="220" y="34"/>
                    </a:lnTo>
                    <a:lnTo>
                      <a:pt x="213" y="15"/>
                    </a:lnTo>
                    <a:lnTo>
                      <a:pt x="195" y="5"/>
                    </a:lnTo>
                    <a:lnTo>
                      <a:pt x="160" y="0"/>
                    </a:lnTo>
                    <a:lnTo>
                      <a:pt x="138" y="10"/>
                    </a:lnTo>
                    <a:lnTo>
                      <a:pt x="113" y="2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27"/>
              <p:cNvSpPr/>
              <p:nvPr/>
            </p:nvSpPr>
            <p:spPr>
              <a:xfrm>
                <a:off x="3372" y="2520"/>
                <a:ext cx="79" cy="35"/>
              </a:xfrm>
              <a:custGeom>
                <a:avLst/>
                <a:gdLst/>
                <a:ahLst/>
                <a:cxnLst/>
                <a:rect l="l" t="t" r="r" b="b"/>
                <a:pathLst>
                  <a:path w="79" h="35" extrusionOk="0">
                    <a:moveTo>
                      <a:pt x="0" y="17"/>
                    </a:moveTo>
                    <a:lnTo>
                      <a:pt x="26" y="6"/>
                    </a:lnTo>
                    <a:lnTo>
                      <a:pt x="52" y="0"/>
                    </a:lnTo>
                    <a:lnTo>
                      <a:pt x="70" y="6"/>
                    </a:lnTo>
                    <a:lnTo>
                      <a:pt x="78" y="17"/>
                    </a:lnTo>
                    <a:lnTo>
                      <a:pt x="57" y="12"/>
                    </a:lnTo>
                    <a:lnTo>
                      <a:pt x="40" y="12"/>
                    </a:lnTo>
                    <a:lnTo>
                      <a:pt x="26" y="22"/>
                    </a:lnTo>
                    <a:lnTo>
                      <a:pt x="4" y="34"/>
                    </a:lnTo>
                    <a:lnTo>
                      <a:pt x="4" y="29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27"/>
              <p:cNvSpPr/>
              <p:nvPr/>
            </p:nvSpPr>
            <p:spPr>
              <a:xfrm>
                <a:off x="3330" y="2542"/>
                <a:ext cx="121" cy="165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65" extrusionOk="0">
                    <a:moveTo>
                      <a:pt x="120" y="12"/>
                    </a:moveTo>
                    <a:lnTo>
                      <a:pt x="99" y="6"/>
                    </a:lnTo>
                    <a:lnTo>
                      <a:pt x="82" y="0"/>
                    </a:lnTo>
                    <a:lnTo>
                      <a:pt x="64" y="6"/>
                    </a:lnTo>
                    <a:lnTo>
                      <a:pt x="51" y="12"/>
                    </a:lnTo>
                    <a:lnTo>
                      <a:pt x="29" y="29"/>
                    </a:lnTo>
                    <a:lnTo>
                      <a:pt x="17" y="46"/>
                    </a:lnTo>
                    <a:lnTo>
                      <a:pt x="8" y="68"/>
                    </a:lnTo>
                    <a:lnTo>
                      <a:pt x="3" y="91"/>
                    </a:lnTo>
                    <a:lnTo>
                      <a:pt x="0" y="108"/>
                    </a:lnTo>
                    <a:lnTo>
                      <a:pt x="3" y="130"/>
                    </a:lnTo>
                    <a:lnTo>
                      <a:pt x="3" y="147"/>
                    </a:lnTo>
                    <a:lnTo>
                      <a:pt x="12" y="164"/>
                    </a:lnTo>
                    <a:lnTo>
                      <a:pt x="8" y="135"/>
                    </a:lnTo>
                    <a:lnTo>
                      <a:pt x="8" y="114"/>
                    </a:lnTo>
                    <a:lnTo>
                      <a:pt x="12" y="91"/>
                    </a:lnTo>
                    <a:lnTo>
                      <a:pt x="26" y="68"/>
                    </a:lnTo>
                    <a:lnTo>
                      <a:pt x="37" y="46"/>
                    </a:lnTo>
                    <a:lnTo>
                      <a:pt x="60" y="29"/>
                    </a:lnTo>
                    <a:lnTo>
                      <a:pt x="72" y="29"/>
                    </a:lnTo>
                    <a:lnTo>
                      <a:pt x="94" y="22"/>
                    </a:lnTo>
                    <a:lnTo>
                      <a:pt x="107" y="22"/>
                    </a:lnTo>
                    <a:lnTo>
                      <a:pt x="120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Google Shape;330;p27"/>
              <p:cNvSpPr/>
              <p:nvPr/>
            </p:nvSpPr>
            <p:spPr>
              <a:xfrm>
                <a:off x="3278" y="2577"/>
                <a:ext cx="207" cy="221"/>
              </a:xfrm>
              <a:custGeom>
                <a:avLst/>
                <a:gdLst/>
                <a:ahLst/>
                <a:cxnLst/>
                <a:rect l="l" t="t" r="r" b="b"/>
                <a:pathLst>
                  <a:path w="207" h="221" extrusionOk="0">
                    <a:moveTo>
                      <a:pt x="198" y="0"/>
                    </a:moveTo>
                    <a:lnTo>
                      <a:pt x="180" y="5"/>
                    </a:lnTo>
                    <a:lnTo>
                      <a:pt x="168" y="16"/>
                    </a:lnTo>
                    <a:lnTo>
                      <a:pt x="158" y="33"/>
                    </a:lnTo>
                    <a:lnTo>
                      <a:pt x="146" y="56"/>
                    </a:lnTo>
                    <a:lnTo>
                      <a:pt x="128" y="84"/>
                    </a:lnTo>
                    <a:lnTo>
                      <a:pt x="120" y="95"/>
                    </a:lnTo>
                    <a:lnTo>
                      <a:pt x="108" y="117"/>
                    </a:lnTo>
                    <a:lnTo>
                      <a:pt x="86" y="136"/>
                    </a:lnTo>
                    <a:lnTo>
                      <a:pt x="64" y="152"/>
                    </a:lnTo>
                    <a:lnTo>
                      <a:pt x="47" y="157"/>
                    </a:lnTo>
                    <a:lnTo>
                      <a:pt x="34" y="157"/>
                    </a:lnTo>
                    <a:lnTo>
                      <a:pt x="21" y="152"/>
                    </a:lnTo>
                    <a:lnTo>
                      <a:pt x="17" y="146"/>
                    </a:lnTo>
                    <a:lnTo>
                      <a:pt x="25" y="163"/>
                    </a:lnTo>
                    <a:lnTo>
                      <a:pt x="41" y="163"/>
                    </a:lnTo>
                    <a:lnTo>
                      <a:pt x="64" y="163"/>
                    </a:lnTo>
                    <a:lnTo>
                      <a:pt x="78" y="152"/>
                    </a:lnTo>
                    <a:lnTo>
                      <a:pt x="94" y="141"/>
                    </a:lnTo>
                    <a:lnTo>
                      <a:pt x="68" y="163"/>
                    </a:lnTo>
                    <a:lnTo>
                      <a:pt x="64" y="170"/>
                    </a:lnTo>
                    <a:lnTo>
                      <a:pt x="38" y="174"/>
                    </a:lnTo>
                    <a:lnTo>
                      <a:pt x="21" y="174"/>
                    </a:lnTo>
                    <a:lnTo>
                      <a:pt x="0" y="174"/>
                    </a:lnTo>
                    <a:lnTo>
                      <a:pt x="17" y="186"/>
                    </a:lnTo>
                    <a:lnTo>
                      <a:pt x="41" y="186"/>
                    </a:lnTo>
                    <a:lnTo>
                      <a:pt x="60" y="186"/>
                    </a:lnTo>
                    <a:lnTo>
                      <a:pt x="60" y="214"/>
                    </a:lnTo>
                    <a:lnTo>
                      <a:pt x="68" y="220"/>
                    </a:lnTo>
                    <a:lnTo>
                      <a:pt x="72" y="179"/>
                    </a:lnTo>
                    <a:lnTo>
                      <a:pt x="89" y="163"/>
                    </a:lnTo>
                    <a:lnTo>
                      <a:pt x="94" y="146"/>
                    </a:lnTo>
                    <a:lnTo>
                      <a:pt x="108" y="136"/>
                    </a:lnTo>
                    <a:lnTo>
                      <a:pt x="120" y="117"/>
                    </a:lnTo>
                    <a:lnTo>
                      <a:pt x="134" y="100"/>
                    </a:lnTo>
                    <a:lnTo>
                      <a:pt x="146" y="79"/>
                    </a:lnTo>
                    <a:lnTo>
                      <a:pt x="154" y="61"/>
                    </a:lnTo>
                    <a:lnTo>
                      <a:pt x="164" y="45"/>
                    </a:lnTo>
                    <a:lnTo>
                      <a:pt x="172" y="27"/>
                    </a:lnTo>
                    <a:lnTo>
                      <a:pt x="176" y="16"/>
                    </a:lnTo>
                    <a:lnTo>
                      <a:pt x="194" y="11"/>
                    </a:lnTo>
                    <a:lnTo>
                      <a:pt x="206" y="11"/>
                    </a:lnTo>
                    <a:lnTo>
                      <a:pt x="19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Google Shape;331;p27"/>
              <p:cNvSpPr/>
              <p:nvPr/>
            </p:nvSpPr>
            <p:spPr>
              <a:xfrm>
                <a:off x="3502" y="2588"/>
                <a:ext cx="164" cy="176"/>
              </a:xfrm>
              <a:custGeom>
                <a:avLst/>
                <a:gdLst/>
                <a:ahLst/>
                <a:cxnLst/>
                <a:rect l="l" t="t" r="r" b="b"/>
                <a:pathLst>
                  <a:path w="164" h="176" extrusionOk="0">
                    <a:moveTo>
                      <a:pt x="0" y="0"/>
                    </a:moveTo>
                    <a:lnTo>
                      <a:pt x="39" y="22"/>
                    </a:lnTo>
                    <a:lnTo>
                      <a:pt x="56" y="45"/>
                    </a:lnTo>
                    <a:lnTo>
                      <a:pt x="64" y="79"/>
                    </a:lnTo>
                    <a:lnTo>
                      <a:pt x="47" y="84"/>
                    </a:lnTo>
                    <a:lnTo>
                      <a:pt x="34" y="74"/>
                    </a:lnTo>
                    <a:lnTo>
                      <a:pt x="30" y="84"/>
                    </a:lnTo>
                    <a:lnTo>
                      <a:pt x="9" y="74"/>
                    </a:lnTo>
                    <a:lnTo>
                      <a:pt x="4" y="84"/>
                    </a:lnTo>
                    <a:lnTo>
                      <a:pt x="4" y="101"/>
                    </a:lnTo>
                    <a:lnTo>
                      <a:pt x="12" y="113"/>
                    </a:lnTo>
                    <a:lnTo>
                      <a:pt x="26" y="107"/>
                    </a:lnTo>
                    <a:lnTo>
                      <a:pt x="39" y="113"/>
                    </a:lnTo>
                    <a:lnTo>
                      <a:pt x="52" y="113"/>
                    </a:lnTo>
                    <a:lnTo>
                      <a:pt x="56" y="125"/>
                    </a:lnTo>
                    <a:lnTo>
                      <a:pt x="69" y="125"/>
                    </a:lnTo>
                    <a:lnTo>
                      <a:pt x="69" y="130"/>
                    </a:lnTo>
                    <a:lnTo>
                      <a:pt x="77" y="118"/>
                    </a:lnTo>
                    <a:lnTo>
                      <a:pt x="87" y="130"/>
                    </a:lnTo>
                    <a:lnTo>
                      <a:pt x="103" y="153"/>
                    </a:lnTo>
                    <a:lnTo>
                      <a:pt x="125" y="163"/>
                    </a:lnTo>
                    <a:lnTo>
                      <a:pt x="142" y="169"/>
                    </a:lnTo>
                    <a:lnTo>
                      <a:pt x="163" y="175"/>
                    </a:lnTo>
                    <a:lnTo>
                      <a:pt x="130" y="159"/>
                    </a:lnTo>
                    <a:lnTo>
                      <a:pt x="111" y="146"/>
                    </a:lnTo>
                    <a:lnTo>
                      <a:pt x="94" y="125"/>
                    </a:lnTo>
                    <a:lnTo>
                      <a:pt x="77" y="101"/>
                    </a:lnTo>
                    <a:lnTo>
                      <a:pt x="69" y="74"/>
                    </a:lnTo>
                    <a:lnTo>
                      <a:pt x="60" y="45"/>
                    </a:lnTo>
                    <a:lnTo>
                      <a:pt x="43" y="22"/>
                    </a:lnTo>
                    <a:lnTo>
                      <a:pt x="26" y="5"/>
                    </a:lnTo>
                    <a:lnTo>
                      <a:pt x="1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27"/>
              <p:cNvSpPr/>
              <p:nvPr/>
            </p:nvSpPr>
            <p:spPr>
              <a:xfrm>
                <a:off x="3514" y="2532"/>
                <a:ext cx="119" cy="182"/>
              </a:xfrm>
              <a:custGeom>
                <a:avLst/>
                <a:gdLst/>
                <a:ahLst/>
                <a:cxnLst/>
                <a:rect l="l" t="t" r="r" b="b"/>
                <a:pathLst>
                  <a:path w="119" h="182" extrusionOk="0">
                    <a:moveTo>
                      <a:pt x="75" y="5"/>
                    </a:moveTo>
                    <a:lnTo>
                      <a:pt x="48" y="0"/>
                    </a:lnTo>
                    <a:lnTo>
                      <a:pt x="31" y="5"/>
                    </a:lnTo>
                    <a:lnTo>
                      <a:pt x="9" y="17"/>
                    </a:lnTo>
                    <a:lnTo>
                      <a:pt x="0" y="22"/>
                    </a:lnTo>
                    <a:lnTo>
                      <a:pt x="22" y="33"/>
                    </a:lnTo>
                    <a:lnTo>
                      <a:pt x="35" y="22"/>
                    </a:lnTo>
                    <a:lnTo>
                      <a:pt x="43" y="28"/>
                    </a:lnTo>
                    <a:lnTo>
                      <a:pt x="61" y="33"/>
                    </a:lnTo>
                    <a:lnTo>
                      <a:pt x="78" y="51"/>
                    </a:lnTo>
                    <a:lnTo>
                      <a:pt x="96" y="67"/>
                    </a:lnTo>
                    <a:lnTo>
                      <a:pt x="96" y="91"/>
                    </a:lnTo>
                    <a:lnTo>
                      <a:pt x="99" y="106"/>
                    </a:lnTo>
                    <a:lnTo>
                      <a:pt x="96" y="135"/>
                    </a:lnTo>
                    <a:lnTo>
                      <a:pt x="91" y="152"/>
                    </a:lnTo>
                    <a:lnTo>
                      <a:pt x="96" y="169"/>
                    </a:lnTo>
                    <a:lnTo>
                      <a:pt x="104" y="181"/>
                    </a:lnTo>
                    <a:lnTo>
                      <a:pt x="113" y="163"/>
                    </a:lnTo>
                    <a:lnTo>
                      <a:pt x="118" y="135"/>
                    </a:lnTo>
                    <a:lnTo>
                      <a:pt x="118" y="106"/>
                    </a:lnTo>
                    <a:lnTo>
                      <a:pt x="113" y="79"/>
                    </a:lnTo>
                    <a:lnTo>
                      <a:pt x="104" y="56"/>
                    </a:lnTo>
                    <a:lnTo>
                      <a:pt x="87" y="39"/>
                    </a:lnTo>
                    <a:lnTo>
                      <a:pt x="61" y="28"/>
                    </a:lnTo>
                    <a:lnTo>
                      <a:pt x="48" y="22"/>
                    </a:lnTo>
                    <a:lnTo>
                      <a:pt x="61" y="11"/>
                    </a:lnTo>
                    <a:lnTo>
                      <a:pt x="75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27"/>
              <p:cNvSpPr/>
              <p:nvPr/>
            </p:nvSpPr>
            <p:spPr>
              <a:xfrm>
                <a:off x="3583" y="2729"/>
                <a:ext cx="70" cy="80"/>
              </a:xfrm>
              <a:custGeom>
                <a:avLst/>
                <a:gdLst/>
                <a:ahLst/>
                <a:cxnLst/>
                <a:rect l="l" t="t" r="r" b="b"/>
                <a:pathLst>
                  <a:path w="70" h="80" extrusionOk="0">
                    <a:moveTo>
                      <a:pt x="5" y="0"/>
                    </a:moveTo>
                    <a:lnTo>
                      <a:pt x="30" y="22"/>
                    </a:lnTo>
                    <a:lnTo>
                      <a:pt x="56" y="40"/>
                    </a:lnTo>
                    <a:lnTo>
                      <a:pt x="69" y="46"/>
                    </a:lnTo>
                    <a:lnTo>
                      <a:pt x="40" y="40"/>
                    </a:lnTo>
                    <a:lnTo>
                      <a:pt x="35" y="75"/>
                    </a:lnTo>
                    <a:lnTo>
                      <a:pt x="22" y="79"/>
                    </a:lnTo>
                    <a:lnTo>
                      <a:pt x="18" y="28"/>
                    </a:lnTo>
                    <a:lnTo>
                      <a:pt x="0" y="18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27"/>
              <p:cNvSpPr/>
              <p:nvPr/>
            </p:nvSpPr>
            <p:spPr>
              <a:xfrm>
                <a:off x="3402" y="2718"/>
                <a:ext cx="57" cy="46"/>
              </a:xfrm>
              <a:custGeom>
                <a:avLst/>
                <a:gdLst/>
                <a:ahLst/>
                <a:cxnLst/>
                <a:rect l="l" t="t" r="r" b="b"/>
                <a:pathLst>
                  <a:path w="57" h="46" extrusionOk="0">
                    <a:moveTo>
                      <a:pt x="44" y="0"/>
                    </a:moveTo>
                    <a:lnTo>
                      <a:pt x="30" y="11"/>
                    </a:lnTo>
                    <a:lnTo>
                      <a:pt x="13" y="23"/>
                    </a:lnTo>
                    <a:lnTo>
                      <a:pt x="0" y="45"/>
                    </a:lnTo>
                    <a:lnTo>
                      <a:pt x="9" y="45"/>
                    </a:lnTo>
                    <a:lnTo>
                      <a:pt x="22" y="29"/>
                    </a:lnTo>
                    <a:lnTo>
                      <a:pt x="34" y="11"/>
                    </a:lnTo>
                    <a:lnTo>
                      <a:pt x="56" y="0"/>
                    </a:lnTo>
                    <a:lnTo>
                      <a:pt x="56" y="5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27"/>
              <p:cNvSpPr/>
              <p:nvPr/>
            </p:nvSpPr>
            <p:spPr>
              <a:xfrm>
                <a:off x="3402" y="2656"/>
                <a:ext cx="75" cy="79"/>
              </a:xfrm>
              <a:custGeom>
                <a:avLst/>
                <a:gdLst/>
                <a:ahLst/>
                <a:cxnLst/>
                <a:rect l="l" t="t" r="r" b="b"/>
                <a:pathLst>
                  <a:path w="75" h="79" extrusionOk="0">
                    <a:moveTo>
                      <a:pt x="61" y="0"/>
                    </a:moveTo>
                    <a:lnTo>
                      <a:pt x="56" y="11"/>
                    </a:lnTo>
                    <a:lnTo>
                      <a:pt x="44" y="5"/>
                    </a:lnTo>
                    <a:lnTo>
                      <a:pt x="40" y="21"/>
                    </a:lnTo>
                    <a:lnTo>
                      <a:pt x="30" y="16"/>
                    </a:lnTo>
                    <a:lnTo>
                      <a:pt x="30" y="28"/>
                    </a:lnTo>
                    <a:lnTo>
                      <a:pt x="22" y="28"/>
                    </a:lnTo>
                    <a:lnTo>
                      <a:pt x="14" y="33"/>
                    </a:lnTo>
                    <a:lnTo>
                      <a:pt x="14" y="45"/>
                    </a:lnTo>
                    <a:lnTo>
                      <a:pt x="4" y="45"/>
                    </a:lnTo>
                    <a:lnTo>
                      <a:pt x="0" y="62"/>
                    </a:lnTo>
                    <a:lnTo>
                      <a:pt x="0" y="78"/>
                    </a:lnTo>
                    <a:lnTo>
                      <a:pt x="14" y="67"/>
                    </a:lnTo>
                    <a:lnTo>
                      <a:pt x="27" y="67"/>
                    </a:lnTo>
                    <a:lnTo>
                      <a:pt x="40" y="45"/>
                    </a:lnTo>
                    <a:lnTo>
                      <a:pt x="52" y="45"/>
                    </a:lnTo>
                    <a:lnTo>
                      <a:pt x="61" y="38"/>
                    </a:lnTo>
                    <a:lnTo>
                      <a:pt x="70" y="38"/>
                    </a:lnTo>
                    <a:lnTo>
                      <a:pt x="74" y="21"/>
                    </a:lnTo>
                    <a:lnTo>
                      <a:pt x="6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27"/>
              <p:cNvSpPr/>
              <p:nvPr/>
            </p:nvSpPr>
            <p:spPr>
              <a:xfrm>
                <a:off x="3398" y="2757"/>
                <a:ext cx="74" cy="35"/>
              </a:xfrm>
              <a:custGeom>
                <a:avLst/>
                <a:gdLst/>
                <a:ahLst/>
                <a:cxnLst/>
                <a:rect l="l" t="t" r="r" b="b"/>
                <a:pathLst>
                  <a:path w="74" h="35" extrusionOk="0">
                    <a:moveTo>
                      <a:pt x="0" y="34"/>
                    </a:moveTo>
                    <a:lnTo>
                      <a:pt x="17" y="18"/>
                    </a:lnTo>
                    <a:lnTo>
                      <a:pt x="38" y="6"/>
                    </a:lnTo>
                    <a:lnTo>
                      <a:pt x="56" y="0"/>
                    </a:lnTo>
                    <a:lnTo>
                      <a:pt x="69" y="6"/>
                    </a:lnTo>
                    <a:lnTo>
                      <a:pt x="73" y="12"/>
                    </a:lnTo>
                    <a:lnTo>
                      <a:pt x="65" y="18"/>
                    </a:lnTo>
                    <a:lnTo>
                      <a:pt x="60" y="23"/>
                    </a:lnTo>
                    <a:lnTo>
                      <a:pt x="51" y="29"/>
                    </a:lnTo>
                    <a:lnTo>
                      <a:pt x="43" y="23"/>
                    </a:lnTo>
                    <a:lnTo>
                      <a:pt x="43" y="18"/>
                    </a:lnTo>
                    <a:lnTo>
                      <a:pt x="26" y="23"/>
                    </a:lnTo>
                    <a:lnTo>
                      <a:pt x="17" y="34"/>
                    </a:lnTo>
                    <a:lnTo>
                      <a:pt x="13" y="34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p27"/>
              <p:cNvSpPr/>
              <p:nvPr/>
            </p:nvSpPr>
            <p:spPr>
              <a:xfrm>
                <a:off x="3511" y="2763"/>
                <a:ext cx="61" cy="35"/>
              </a:xfrm>
              <a:custGeom>
                <a:avLst/>
                <a:gdLst/>
                <a:ahLst/>
                <a:cxnLst/>
                <a:rect l="l" t="t" r="r" b="b"/>
                <a:pathLst>
                  <a:path w="61" h="35" extrusionOk="0">
                    <a:moveTo>
                      <a:pt x="0" y="0"/>
                    </a:moveTo>
                    <a:lnTo>
                      <a:pt x="17" y="0"/>
                    </a:lnTo>
                    <a:lnTo>
                      <a:pt x="34" y="0"/>
                    </a:lnTo>
                    <a:lnTo>
                      <a:pt x="47" y="5"/>
                    </a:lnTo>
                    <a:lnTo>
                      <a:pt x="55" y="17"/>
                    </a:lnTo>
                    <a:lnTo>
                      <a:pt x="60" y="28"/>
                    </a:lnTo>
                    <a:lnTo>
                      <a:pt x="55" y="34"/>
                    </a:lnTo>
                    <a:lnTo>
                      <a:pt x="42" y="34"/>
                    </a:lnTo>
                    <a:lnTo>
                      <a:pt x="34" y="28"/>
                    </a:lnTo>
                    <a:lnTo>
                      <a:pt x="30" y="17"/>
                    </a:lnTo>
                    <a:lnTo>
                      <a:pt x="38" y="17"/>
                    </a:lnTo>
                    <a:lnTo>
                      <a:pt x="30" y="12"/>
                    </a:lnTo>
                    <a:lnTo>
                      <a:pt x="17" y="12"/>
                    </a:lnTo>
                    <a:lnTo>
                      <a:pt x="0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p27"/>
              <p:cNvSpPr/>
              <p:nvPr/>
            </p:nvSpPr>
            <p:spPr>
              <a:xfrm>
                <a:off x="3394" y="2808"/>
                <a:ext cx="70" cy="30"/>
              </a:xfrm>
              <a:custGeom>
                <a:avLst/>
                <a:gdLst/>
                <a:ahLst/>
                <a:cxnLst/>
                <a:rect l="l" t="t" r="r" b="b"/>
                <a:pathLst>
                  <a:path w="70" h="30" extrusionOk="0">
                    <a:moveTo>
                      <a:pt x="0" y="0"/>
                    </a:moveTo>
                    <a:lnTo>
                      <a:pt x="8" y="5"/>
                    </a:lnTo>
                    <a:lnTo>
                      <a:pt x="12" y="0"/>
                    </a:lnTo>
                    <a:lnTo>
                      <a:pt x="18" y="5"/>
                    </a:lnTo>
                    <a:lnTo>
                      <a:pt x="30" y="0"/>
                    </a:lnTo>
                    <a:lnTo>
                      <a:pt x="38" y="5"/>
                    </a:lnTo>
                    <a:lnTo>
                      <a:pt x="47" y="0"/>
                    </a:lnTo>
                    <a:lnTo>
                      <a:pt x="51" y="5"/>
                    </a:lnTo>
                    <a:lnTo>
                      <a:pt x="69" y="12"/>
                    </a:lnTo>
                    <a:lnTo>
                      <a:pt x="51" y="18"/>
                    </a:lnTo>
                    <a:lnTo>
                      <a:pt x="42" y="29"/>
                    </a:lnTo>
                    <a:lnTo>
                      <a:pt x="30" y="18"/>
                    </a:lnTo>
                    <a:lnTo>
                      <a:pt x="18" y="23"/>
                    </a:lnTo>
                    <a:lnTo>
                      <a:pt x="12" y="12"/>
                    </a:lnTo>
                    <a:lnTo>
                      <a:pt x="8" y="1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27"/>
              <p:cNvSpPr/>
              <p:nvPr/>
            </p:nvSpPr>
            <p:spPr>
              <a:xfrm>
                <a:off x="3519" y="2819"/>
                <a:ext cx="48" cy="29"/>
              </a:xfrm>
              <a:custGeom>
                <a:avLst/>
                <a:gdLst/>
                <a:ahLst/>
                <a:cxnLst/>
                <a:rect l="l" t="t" r="r" b="b"/>
                <a:pathLst>
                  <a:path w="48" h="29" extrusionOk="0">
                    <a:moveTo>
                      <a:pt x="8" y="0"/>
                    </a:moveTo>
                    <a:lnTo>
                      <a:pt x="22" y="6"/>
                    </a:lnTo>
                    <a:lnTo>
                      <a:pt x="26" y="0"/>
                    </a:lnTo>
                    <a:lnTo>
                      <a:pt x="34" y="11"/>
                    </a:lnTo>
                    <a:lnTo>
                      <a:pt x="43" y="11"/>
                    </a:lnTo>
                    <a:lnTo>
                      <a:pt x="47" y="17"/>
                    </a:lnTo>
                    <a:lnTo>
                      <a:pt x="39" y="22"/>
                    </a:lnTo>
                    <a:lnTo>
                      <a:pt x="30" y="28"/>
                    </a:lnTo>
                    <a:lnTo>
                      <a:pt x="17" y="17"/>
                    </a:lnTo>
                    <a:lnTo>
                      <a:pt x="8" y="22"/>
                    </a:lnTo>
                    <a:lnTo>
                      <a:pt x="0" y="11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27"/>
              <p:cNvSpPr/>
              <p:nvPr/>
            </p:nvSpPr>
            <p:spPr>
              <a:xfrm>
                <a:off x="3502" y="2797"/>
                <a:ext cx="18" cy="85"/>
              </a:xfrm>
              <a:custGeom>
                <a:avLst/>
                <a:gdLst/>
                <a:ahLst/>
                <a:cxnLst/>
                <a:rect l="l" t="t" r="r" b="b"/>
                <a:pathLst>
                  <a:path w="18" h="85" extrusionOk="0">
                    <a:moveTo>
                      <a:pt x="0" y="0"/>
                    </a:moveTo>
                    <a:lnTo>
                      <a:pt x="9" y="29"/>
                    </a:lnTo>
                    <a:lnTo>
                      <a:pt x="12" y="44"/>
                    </a:lnTo>
                    <a:lnTo>
                      <a:pt x="12" y="68"/>
                    </a:lnTo>
                    <a:lnTo>
                      <a:pt x="9" y="84"/>
                    </a:lnTo>
                    <a:lnTo>
                      <a:pt x="17" y="50"/>
                    </a:lnTo>
                    <a:lnTo>
                      <a:pt x="17" y="29"/>
                    </a:lnTo>
                    <a:lnTo>
                      <a:pt x="9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27"/>
              <p:cNvSpPr/>
              <p:nvPr/>
            </p:nvSpPr>
            <p:spPr>
              <a:xfrm>
                <a:off x="3376" y="2893"/>
                <a:ext cx="208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208" h="130" extrusionOk="0">
                    <a:moveTo>
                      <a:pt x="53" y="0"/>
                    </a:moveTo>
                    <a:lnTo>
                      <a:pt x="39" y="12"/>
                    </a:lnTo>
                    <a:lnTo>
                      <a:pt x="18" y="12"/>
                    </a:lnTo>
                    <a:lnTo>
                      <a:pt x="9" y="16"/>
                    </a:lnTo>
                    <a:lnTo>
                      <a:pt x="0" y="28"/>
                    </a:lnTo>
                    <a:lnTo>
                      <a:pt x="0" y="39"/>
                    </a:lnTo>
                    <a:lnTo>
                      <a:pt x="4" y="55"/>
                    </a:lnTo>
                    <a:lnTo>
                      <a:pt x="13" y="67"/>
                    </a:lnTo>
                    <a:lnTo>
                      <a:pt x="22" y="74"/>
                    </a:lnTo>
                    <a:lnTo>
                      <a:pt x="30" y="74"/>
                    </a:lnTo>
                    <a:lnTo>
                      <a:pt x="39" y="74"/>
                    </a:lnTo>
                    <a:lnTo>
                      <a:pt x="43" y="84"/>
                    </a:lnTo>
                    <a:lnTo>
                      <a:pt x="56" y="101"/>
                    </a:lnTo>
                    <a:lnTo>
                      <a:pt x="69" y="118"/>
                    </a:lnTo>
                    <a:lnTo>
                      <a:pt x="87" y="129"/>
                    </a:lnTo>
                    <a:lnTo>
                      <a:pt x="108" y="129"/>
                    </a:lnTo>
                    <a:lnTo>
                      <a:pt x="125" y="125"/>
                    </a:lnTo>
                    <a:lnTo>
                      <a:pt x="138" y="112"/>
                    </a:lnTo>
                    <a:lnTo>
                      <a:pt x="159" y="112"/>
                    </a:lnTo>
                    <a:lnTo>
                      <a:pt x="169" y="95"/>
                    </a:lnTo>
                    <a:lnTo>
                      <a:pt x="177" y="84"/>
                    </a:lnTo>
                    <a:lnTo>
                      <a:pt x="189" y="84"/>
                    </a:lnTo>
                    <a:lnTo>
                      <a:pt x="199" y="74"/>
                    </a:lnTo>
                    <a:lnTo>
                      <a:pt x="207" y="55"/>
                    </a:lnTo>
                    <a:lnTo>
                      <a:pt x="203" y="45"/>
                    </a:lnTo>
                    <a:lnTo>
                      <a:pt x="195" y="33"/>
                    </a:lnTo>
                    <a:lnTo>
                      <a:pt x="199" y="50"/>
                    </a:lnTo>
                    <a:lnTo>
                      <a:pt x="199" y="67"/>
                    </a:lnTo>
                    <a:lnTo>
                      <a:pt x="189" y="74"/>
                    </a:lnTo>
                    <a:lnTo>
                      <a:pt x="181" y="62"/>
                    </a:lnTo>
                    <a:lnTo>
                      <a:pt x="169" y="67"/>
                    </a:lnTo>
                    <a:lnTo>
                      <a:pt x="165" y="67"/>
                    </a:lnTo>
                    <a:lnTo>
                      <a:pt x="155" y="84"/>
                    </a:lnTo>
                    <a:lnTo>
                      <a:pt x="143" y="95"/>
                    </a:lnTo>
                    <a:lnTo>
                      <a:pt x="121" y="95"/>
                    </a:lnTo>
                    <a:lnTo>
                      <a:pt x="99" y="95"/>
                    </a:lnTo>
                    <a:lnTo>
                      <a:pt x="82" y="90"/>
                    </a:lnTo>
                    <a:lnTo>
                      <a:pt x="65" y="79"/>
                    </a:lnTo>
                    <a:lnTo>
                      <a:pt x="56" y="74"/>
                    </a:lnTo>
                    <a:lnTo>
                      <a:pt x="48" y="62"/>
                    </a:lnTo>
                    <a:lnTo>
                      <a:pt x="43" y="55"/>
                    </a:lnTo>
                    <a:lnTo>
                      <a:pt x="26" y="55"/>
                    </a:lnTo>
                    <a:lnTo>
                      <a:pt x="13" y="55"/>
                    </a:lnTo>
                    <a:lnTo>
                      <a:pt x="4" y="55"/>
                    </a:lnTo>
                    <a:lnTo>
                      <a:pt x="4" y="45"/>
                    </a:lnTo>
                    <a:lnTo>
                      <a:pt x="9" y="33"/>
                    </a:lnTo>
                    <a:lnTo>
                      <a:pt x="13" y="22"/>
                    </a:lnTo>
                    <a:lnTo>
                      <a:pt x="26" y="22"/>
                    </a:lnTo>
                    <a:lnTo>
                      <a:pt x="39" y="22"/>
                    </a:lnTo>
                    <a:lnTo>
                      <a:pt x="43" y="28"/>
                    </a:lnTo>
                    <a:lnTo>
                      <a:pt x="65" y="12"/>
                    </a:lnTo>
                    <a:lnTo>
                      <a:pt x="5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27"/>
              <p:cNvSpPr/>
              <p:nvPr/>
            </p:nvSpPr>
            <p:spPr>
              <a:xfrm>
                <a:off x="3290" y="2943"/>
                <a:ext cx="359" cy="142"/>
              </a:xfrm>
              <a:custGeom>
                <a:avLst/>
                <a:gdLst/>
                <a:ahLst/>
                <a:cxnLst/>
                <a:rect l="l" t="t" r="r" b="b"/>
                <a:pathLst>
                  <a:path w="359" h="142" extrusionOk="0">
                    <a:moveTo>
                      <a:pt x="60" y="0"/>
                    </a:moveTo>
                    <a:lnTo>
                      <a:pt x="39" y="12"/>
                    </a:lnTo>
                    <a:lnTo>
                      <a:pt x="22" y="17"/>
                    </a:lnTo>
                    <a:lnTo>
                      <a:pt x="8" y="24"/>
                    </a:lnTo>
                    <a:lnTo>
                      <a:pt x="4" y="34"/>
                    </a:lnTo>
                    <a:lnTo>
                      <a:pt x="0" y="57"/>
                    </a:lnTo>
                    <a:lnTo>
                      <a:pt x="8" y="75"/>
                    </a:lnTo>
                    <a:lnTo>
                      <a:pt x="22" y="91"/>
                    </a:lnTo>
                    <a:lnTo>
                      <a:pt x="29" y="97"/>
                    </a:lnTo>
                    <a:lnTo>
                      <a:pt x="39" y="103"/>
                    </a:lnTo>
                    <a:lnTo>
                      <a:pt x="29" y="85"/>
                    </a:lnTo>
                    <a:lnTo>
                      <a:pt x="22" y="62"/>
                    </a:lnTo>
                    <a:lnTo>
                      <a:pt x="26" y="51"/>
                    </a:lnTo>
                    <a:lnTo>
                      <a:pt x="34" y="51"/>
                    </a:lnTo>
                    <a:lnTo>
                      <a:pt x="60" y="75"/>
                    </a:lnTo>
                    <a:lnTo>
                      <a:pt x="95" y="85"/>
                    </a:lnTo>
                    <a:lnTo>
                      <a:pt x="139" y="97"/>
                    </a:lnTo>
                    <a:lnTo>
                      <a:pt x="199" y="97"/>
                    </a:lnTo>
                    <a:lnTo>
                      <a:pt x="255" y="97"/>
                    </a:lnTo>
                    <a:lnTo>
                      <a:pt x="290" y="91"/>
                    </a:lnTo>
                    <a:lnTo>
                      <a:pt x="328" y="85"/>
                    </a:lnTo>
                    <a:lnTo>
                      <a:pt x="311" y="113"/>
                    </a:lnTo>
                    <a:lnTo>
                      <a:pt x="299" y="141"/>
                    </a:lnTo>
                    <a:lnTo>
                      <a:pt x="324" y="109"/>
                    </a:lnTo>
                    <a:lnTo>
                      <a:pt x="337" y="97"/>
                    </a:lnTo>
                    <a:lnTo>
                      <a:pt x="350" y="91"/>
                    </a:lnTo>
                    <a:lnTo>
                      <a:pt x="358" y="79"/>
                    </a:lnTo>
                    <a:lnTo>
                      <a:pt x="355" y="68"/>
                    </a:lnTo>
                    <a:lnTo>
                      <a:pt x="358" y="57"/>
                    </a:lnTo>
                    <a:lnTo>
                      <a:pt x="346" y="45"/>
                    </a:lnTo>
                    <a:lnTo>
                      <a:pt x="328" y="40"/>
                    </a:lnTo>
                    <a:lnTo>
                      <a:pt x="321" y="34"/>
                    </a:lnTo>
                    <a:lnTo>
                      <a:pt x="306" y="24"/>
                    </a:lnTo>
                    <a:lnTo>
                      <a:pt x="302" y="17"/>
                    </a:lnTo>
                    <a:lnTo>
                      <a:pt x="294" y="24"/>
                    </a:lnTo>
                    <a:lnTo>
                      <a:pt x="290" y="34"/>
                    </a:lnTo>
                    <a:lnTo>
                      <a:pt x="302" y="51"/>
                    </a:lnTo>
                    <a:lnTo>
                      <a:pt x="311" y="62"/>
                    </a:lnTo>
                    <a:lnTo>
                      <a:pt x="321" y="75"/>
                    </a:lnTo>
                    <a:lnTo>
                      <a:pt x="299" y="79"/>
                    </a:lnTo>
                    <a:lnTo>
                      <a:pt x="255" y="91"/>
                    </a:lnTo>
                    <a:lnTo>
                      <a:pt x="216" y="91"/>
                    </a:lnTo>
                    <a:lnTo>
                      <a:pt x="168" y="91"/>
                    </a:lnTo>
                    <a:lnTo>
                      <a:pt x="104" y="79"/>
                    </a:lnTo>
                    <a:lnTo>
                      <a:pt x="65" y="62"/>
                    </a:lnTo>
                    <a:lnTo>
                      <a:pt x="43" y="45"/>
                    </a:lnTo>
                    <a:lnTo>
                      <a:pt x="68" y="34"/>
                    </a:lnTo>
                    <a:lnTo>
                      <a:pt x="77" y="24"/>
                    </a:lnTo>
                    <a:lnTo>
                      <a:pt x="74" y="12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Google Shape;343;p27"/>
              <p:cNvSpPr/>
              <p:nvPr/>
            </p:nvSpPr>
            <p:spPr>
              <a:xfrm>
                <a:off x="3436" y="3069"/>
                <a:ext cx="62" cy="29"/>
              </a:xfrm>
              <a:custGeom>
                <a:avLst/>
                <a:gdLst/>
                <a:ahLst/>
                <a:cxnLst/>
                <a:rect l="l" t="t" r="r" b="b"/>
                <a:pathLst>
                  <a:path w="62" h="29" extrusionOk="0">
                    <a:moveTo>
                      <a:pt x="0" y="0"/>
                    </a:moveTo>
                    <a:lnTo>
                      <a:pt x="13" y="28"/>
                    </a:lnTo>
                    <a:lnTo>
                      <a:pt x="13" y="0"/>
                    </a:lnTo>
                    <a:lnTo>
                      <a:pt x="27" y="28"/>
                    </a:lnTo>
                    <a:lnTo>
                      <a:pt x="31" y="11"/>
                    </a:lnTo>
                    <a:lnTo>
                      <a:pt x="43" y="28"/>
                    </a:lnTo>
                    <a:lnTo>
                      <a:pt x="53" y="22"/>
                    </a:lnTo>
                    <a:lnTo>
                      <a:pt x="61" y="11"/>
                    </a:lnTo>
                    <a:lnTo>
                      <a:pt x="57" y="4"/>
                    </a:lnTo>
                    <a:lnTo>
                      <a:pt x="48" y="11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7"/>
              <p:cNvSpPr/>
              <p:nvPr/>
            </p:nvSpPr>
            <p:spPr>
              <a:xfrm>
                <a:off x="3446" y="3135"/>
                <a:ext cx="17" cy="30"/>
              </a:xfrm>
              <a:custGeom>
                <a:avLst/>
                <a:gdLst/>
                <a:ahLst/>
                <a:cxnLst/>
                <a:rect l="l" t="t" r="r" b="b"/>
                <a:pathLst>
                  <a:path w="17" h="30" extrusionOk="0">
                    <a:moveTo>
                      <a:pt x="0" y="0"/>
                    </a:moveTo>
                    <a:lnTo>
                      <a:pt x="5" y="29"/>
                    </a:lnTo>
                    <a:lnTo>
                      <a:pt x="16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7"/>
              <p:cNvSpPr/>
              <p:nvPr/>
            </p:nvSpPr>
            <p:spPr>
              <a:xfrm>
                <a:off x="3463" y="3140"/>
                <a:ext cx="22" cy="19"/>
              </a:xfrm>
              <a:custGeom>
                <a:avLst/>
                <a:gdLst/>
                <a:ahLst/>
                <a:cxnLst/>
                <a:rect l="l" t="t" r="r" b="b"/>
                <a:pathLst>
                  <a:path w="22" h="19" extrusionOk="0">
                    <a:moveTo>
                      <a:pt x="0" y="0"/>
                    </a:moveTo>
                    <a:lnTo>
                      <a:pt x="13" y="18"/>
                    </a:lnTo>
                    <a:lnTo>
                      <a:pt x="2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7"/>
              <p:cNvSpPr/>
              <p:nvPr/>
            </p:nvSpPr>
            <p:spPr>
              <a:xfrm>
                <a:off x="3242" y="2747"/>
                <a:ext cx="149" cy="153"/>
              </a:xfrm>
              <a:custGeom>
                <a:avLst/>
                <a:gdLst/>
                <a:ahLst/>
                <a:cxnLst/>
                <a:rect l="l" t="t" r="r" b="b"/>
                <a:pathLst>
                  <a:path w="149" h="153" extrusionOk="0">
                    <a:moveTo>
                      <a:pt x="134" y="0"/>
                    </a:moveTo>
                    <a:lnTo>
                      <a:pt x="122" y="16"/>
                    </a:lnTo>
                    <a:lnTo>
                      <a:pt x="122" y="38"/>
                    </a:lnTo>
                    <a:lnTo>
                      <a:pt x="117" y="56"/>
                    </a:lnTo>
                    <a:lnTo>
                      <a:pt x="96" y="44"/>
                    </a:lnTo>
                    <a:lnTo>
                      <a:pt x="70" y="38"/>
                    </a:lnTo>
                    <a:lnTo>
                      <a:pt x="60" y="38"/>
                    </a:lnTo>
                    <a:lnTo>
                      <a:pt x="40" y="44"/>
                    </a:lnTo>
                    <a:lnTo>
                      <a:pt x="21" y="56"/>
                    </a:lnTo>
                    <a:lnTo>
                      <a:pt x="4" y="79"/>
                    </a:lnTo>
                    <a:lnTo>
                      <a:pt x="0" y="100"/>
                    </a:lnTo>
                    <a:lnTo>
                      <a:pt x="4" y="123"/>
                    </a:lnTo>
                    <a:lnTo>
                      <a:pt x="8" y="139"/>
                    </a:lnTo>
                    <a:lnTo>
                      <a:pt x="21" y="146"/>
                    </a:lnTo>
                    <a:lnTo>
                      <a:pt x="30" y="152"/>
                    </a:lnTo>
                    <a:lnTo>
                      <a:pt x="40" y="152"/>
                    </a:lnTo>
                    <a:lnTo>
                      <a:pt x="43" y="146"/>
                    </a:lnTo>
                    <a:lnTo>
                      <a:pt x="26" y="139"/>
                    </a:lnTo>
                    <a:lnTo>
                      <a:pt x="21" y="123"/>
                    </a:lnTo>
                    <a:lnTo>
                      <a:pt x="21" y="112"/>
                    </a:lnTo>
                    <a:lnTo>
                      <a:pt x="26" y="94"/>
                    </a:lnTo>
                    <a:lnTo>
                      <a:pt x="30" y="79"/>
                    </a:lnTo>
                    <a:lnTo>
                      <a:pt x="48" y="66"/>
                    </a:lnTo>
                    <a:lnTo>
                      <a:pt x="65" y="61"/>
                    </a:lnTo>
                    <a:lnTo>
                      <a:pt x="70" y="56"/>
                    </a:lnTo>
                    <a:lnTo>
                      <a:pt x="82" y="56"/>
                    </a:lnTo>
                    <a:lnTo>
                      <a:pt x="100" y="66"/>
                    </a:lnTo>
                    <a:lnTo>
                      <a:pt x="104" y="66"/>
                    </a:lnTo>
                    <a:lnTo>
                      <a:pt x="91" y="89"/>
                    </a:lnTo>
                    <a:lnTo>
                      <a:pt x="88" y="94"/>
                    </a:lnTo>
                    <a:lnTo>
                      <a:pt x="74" y="89"/>
                    </a:lnTo>
                    <a:lnTo>
                      <a:pt x="60" y="79"/>
                    </a:lnTo>
                    <a:lnTo>
                      <a:pt x="48" y="72"/>
                    </a:lnTo>
                    <a:lnTo>
                      <a:pt x="40" y="79"/>
                    </a:lnTo>
                    <a:lnTo>
                      <a:pt x="35" y="94"/>
                    </a:lnTo>
                    <a:lnTo>
                      <a:pt x="40" y="105"/>
                    </a:lnTo>
                    <a:lnTo>
                      <a:pt x="52" y="100"/>
                    </a:lnTo>
                    <a:lnTo>
                      <a:pt x="52" y="112"/>
                    </a:lnTo>
                    <a:lnTo>
                      <a:pt x="52" y="123"/>
                    </a:lnTo>
                    <a:lnTo>
                      <a:pt x="60" y="134"/>
                    </a:lnTo>
                    <a:lnTo>
                      <a:pt x="70" y="123"/>
                    </a:lnTo>
                    <a:lnTo>
                      <a:pt x="77" y="118"/>
                    </a:lnTo>
                    <a:lnTo>
                      <a:pt x="82" y="129"/>
                    </a:lnTo>
                    <a:lnTo>
                      <a:pt x="91" y="134"/>
                    </a:lnTo>
                    <a:lnTo>
                      <a:pt x="100" y="139"/>
                    </a:lnTo>
                    <a:lnTo>
                      <a:pt x="100" y="123"/>
                    </a:lnTo>
                    <a:lnTo>
                      <a:pt x="100" y="112"/>
                    </a:lnTo>
                    <a:lnTo>
                      <a:pt x="104" y="100"/>
                    </a:lnTo>
                    <a:lnTo>
                      <a:pt x="117" y="83"/>
                    </a:lnTo>
                    <a:lnTo>
                      <a:pt x="122" y="72"/>
                    </a:lnTo>
                    <a:lnTo>
                      <a:pt x="122" y="61"/>
                    </a:lnTo>
                    <a:lnTo>
                      <a:pt x="130" y="50"/>
                    </a:lnTo>
                    <a:lnTo>
                      <a:pt x="130" y="38"/>
                    </a:lnTo>
                    <a:lnTo>
                      <a:pt x="134" y="28"/>
                    </a:lnTo>
                    <a:lnTo>
                      <a:pt x="139" y="16"/>
                    </a:lnTo>
                    <a:lnTo>
                      <a:pt x="148" y="4"/>
                    </a:lnTo>
                    <a:lnTo>
                      <a:pt x="139" y="0"/>
                    </a:lnTo>
                    <a:lnTo>
                      <a:pt x="13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7"/>
              <p:cNvSpPr/>
              <p:nvPr/>
            </p:nvSpPr>
            <p:spPr>
              <a:xfrm>
                <a:off x="3610" y="2808"/>
                <a:ext cx="82" cy="108"/>
              </a:xfrm>
              <a:custGeom>
                <a:avLst/>
                <a:gdLst/>
                <a:ahLst/>
                <a:cxnLst/>
                <a:rect l="l" t="t" r="r" b="b"/>
                <a:pathLst>
                  <a:path w="82" h="108" extrusionOk="0">
                    <a:moveTo>
                      <a:pt x="0" y="5"/>
                    </a:moveTo>
                    <a:lnTo>
                      <a:pt x="22" y="0"/>
                    </a:lnTo>
                    <a:lnTo>
                      <a:pt x="42" y="0"/>
                    </a:lnTo>
                    <a:lnTo>
                      <a:pt x="69" y="12"/>
                    </a:lnTo>
                    <a:lnTo>
                      <a:pt x="81" y="29"/>
                    </a:lnTo>
                    <a:lnTo>
                      <a:pt x="81" y="51"/>
                    </a:lnTo>
                    <a:lnTo>
                      <a:pt x="81" y="68"/>
                    </a:lnTo>
                    <a:lnTo>
                      <a:pt x="78" y="85"/>
                    </a:lnTo>
                    <a:lnTo>
                      <a:pt x="63" y="96"/>
                    </a:lnTo>
                    <a:lnTo>
                      <a:pt x="55" y="107"/>
                    </a:lnTo>
                    <a:lnTo>
                      <a:pt x="47" y="101"/>
                    </a:lnTo>
                    <a:lnTo>
                      <a:pt x="55" y="68"/>
                    </a:lnTo>
                    <a:lnTo>
                      <a:pt x="63" y="51"/>
                    </a:lnTo>
                    <a:lnTo>
                      <a:pt x="69" y="33"/>
                    </a:lnTo>
                    <a:lnTo>
                      <a:pt x="63" y="22"/>
                    </a:lnTo>
                    <a:lnTo>
                      <a:pt x="47" y="18"/>
                    </a:lnTo>
                    <a:lnTo>
                      <a:pt x="29" y="18"/>
                    </a:lnTo>
                    <a:lnTo>
                      <a:pt x="17" y="22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7"/>
              <p:cNvSpPr/>
              <p:nvPr/>
            </p:nvSpPr>
            <p:spPr>
              <a:xfrm>
                <a:off x="3237" y="2830"/>
                <a:ext cx="459" cy="408"/>
              </a:xfrm>
              <a:custGeom>
                <a:avLst/>
                <a:gdLst/>
                <a:ahLst/>
                <a:cxnLst/>
                <a:rect l="l" t="t" r="r" b="b"/>
                <a:pathLst>
                  <a:path w="459" h="408" extrusionOk="0">
                    <a:moveTo>
                      <a:pt x="75" y="46"/>
                    </a:moveTo>
                    <a:lnTo>
                      <a:pt x="53" y="56"/>
                    </a:lnTo>
                    <a:lnTo>
                      <a:pt x="26" y="79"/>
                    </a:lnTo>
                    <a:lnTo>
                      <a:pt x="13" y="108"/>
                    </a:lnTo>
                    <a:lnTo>
                      <a:pt x="5" y="136"/>
                    </a:lnTo>
                    <a:lnTo>
                      <a:pt x="0" y="175"/>
                    </a:lnTo>
                    <a:lnTo>
                      <a:pt x="13" y="215"/>
                    </a:lnTo>
                    <a:lnTo>
                      <a:pt x="26" y="243"/>
                    </a:lnTo>
                    <a:lnTo>
                      <a:pt x="48" y="266"/>
                    </a:lnTo>
                    <a:lnTo>
                      <a:pt x="69" y="282"/>
                    </a:lnTo>
                    <a:lnTo>
                      <a:pt x="87" y="299"/>
                    </a:lnTo>
                    <a:lnTo>
                      <a:pt x="101" y="322"/>
                    </a:lnTo>
                    <a:lnTo>
                      <a:pt x="118" y="344"/>
                    </a:lnTo>
                    <a:lnTo>
                      <a:pt x="143" y="373"/>
                    </a:lnTo>
                    <a:lnTo>
                      <a:pt x="169" y="390"/>
                    </a:lnTo>
                    <a:lnTo>
                      <a:pt x="208" y="403"/>
                    </a:lnTo>
                    <a:lnTo>
                      <a:pt x="238" y="407"/>
                    </a:lnTo>
                    <a:lnTo>
                      <a:pt x="274" y="407"/>
                    </a:lnTo>
                    <a:lnTo>
                      <a:pt x="304" y="403"/>
                    </a:lnTo>
                    <a:lnTo>
                      <a:pt x="351" y="368"/>
                    </a:lnTo>
                    <a:lnTo>
                      <a:pt x="376" y="339"/>
                    </a:lnTo>
                    <a:lnTo>
                      <a:pt x="390" y="322"/>
                    </a:lnTo>
                    <a:lnTo>
                      <a:pt x="410" y="288"/>
                    </a:lnTo>
                    <a:lnTo>
                      <a:pt x="428" y="260"/>
                    </a:lnTo>
                    <a:lnTo>
                      <a:pt x="446" y="239"/>
                    </a:lnTo>
                    <a:lnTo>
                      <a:pt x="458" y="192"/>
                    </a:lnTo>
                    <a:lnTo>
                      <a:pt x="458" y="164"/>
                    </a:lnTo>
                    <a:lnTo>
                      <a:pt x="454" y="142"/>
                    </a:lnTo>
                    <a:lnTo>
                      <a:pt x="446" y="113"/>
                    </a:lnTo>
                    <a:lnTo>
                      <a:pt x="432" y="91"/>
                    </a:lnTo>
                    <a:lnTo>
                      <a:pt x="414" y="75"/>
                    </a:lnTo>
                    <a:lnTo>
                      <a:pt x="410" y="69"/>
                    </a:lnTo>
                    <a:lnTo>
                      <a:pt x="424" y="56"/>
                    </a:lnTo>
                    <a:lnTo>
                      <a:pt x="420" y="40"/>
                    </a:lnTo>
                    <a:lnTo>
                      <a:pt x="410" y="29"/>
                    </a:lnTo>
                    <a:lnTo>
                      <a:pt x="414" y="22"/>
                    </a:lnTo>
                    <a:lnTo>
                      <a:pt x="424" y="29"/>
                    </a:lnTo>
                    <a:lnTo>
                      <a:pt x="428" y="11"/>
                    </a:lnTo>
                    <a:lnTo>
                      <a:pt x="424" y="0"/>
                    </a:lnTo>
                    <a:lnTo>
                      <a:pt x="402" y="0"/>
                    </a:lnTo>
                    <a:lnTo>
                      <a:pt x="390" y="11"/>
                    </a:lnTo>
                    <a:lnTo>
                      <a:pt x="376" y="29"/>
                    </a:lnTo>
                    <a:lnTo>
                      <a:pt x="376" y="40"/>
                    </a:lnTo>
                    <a:lnTo>
                      <a:pt x="395" y="63"/>
                    </a:lnTo>
                    <a:lnTo>
                      <a:pt x="410" y="85"/>
                    </a:lnTo>
                    <a:lnTo>
                      <a:pt x="436" y="108"/>
                    </a:lnTo>
                    <a:lnTo>
                      <a:pt x="446" y="142"/>
                    </a:lnTo>
                    <a:lnTo>
                      <a:pt x="446" y="169"/>
                    </a:lnTo>
                    <a:lnTo>
                      <a:pt x="436" y="204"/>
                    </a:lnTo>
                    <a:lnTo>
                      <a:pt x="420" y="231"/>
                    </a:lnTo>
                    <a:lnTo>
                      <a:pt x="398" y="254"/>
                    </a:lnTo>
                    <a:lnTo>
                      <a:pt x="380" y="282"/>
                    </a:lnTo>
                    <a:lnTo>
                      <a:pt x="364" y="310"/>
                    </a:lnTo>
                    <a:lnTo>
                      <a:pt x="338" y="339"/>
                    </a:lnTo>
                    <a:lnTo>
                      <a:pt x="312" y="368"/>
                    </a:lnTo>
                    <a:lnTo>
                      <a:pt x="277" y="385"/>
                    </a:lnTo>
                    <a:lnTo>
                      <a:pt x="242" y="385"/>
                    </a:lnTo>
                    <a:lnTo>
                      <a:pt x="204" y="385"/>
                    </a:lnTo>
                    <a:lnTo>
                      <a:pt x="165" y="373"/>
                    </a:lnTo>
                    <a:lnTo>
                      <a:pt x="139" y="344"/>
                    </a:lnTo>
                    <a:lnTo>
                      <a:pt x="118" y="322"/>
                    </a:lnTo>
                    <a:lnTo>
                      <a:pt x="101" y="294"/>
                    </a:lnTo>
                    <a:lnTo>
                      <a:pt x="82" y="272"/>
                    </a:lnTo>
                    <a:lnTo>
                      <a:pt x="61" y="260"/>
                    </a:lnTo>
                    <a:lnTo>
                      <a:pt x="45" y="239"/>
                    </a:lnTo>
                    <a:lnTo>
                      <a:pt x="31" y="215"/>
                    </a:lnTo>
                    <a:lnTo>
                      <a:pt x="22" y="175"/>
                    </a:lnTo>
                    <a:lnTo>
                      <a:pt x="26" y="142"/>
                    </a:lnTo>
                    <a:lnTo>
                      <a:pt x="40" y="113"/>
                    </a:lnTo>
                    <a:lnTo>
                      <a:pt x="57" y="91"/>
                    </a:lnTo>
                    <a:lnTo>
                      <a:pt x="75" y="79"/>
                    </a:lnTo>
                    <a:lnTo>
                      <a:pt x="87" y="69"/>
                    </a:lnTo>
                    <a:lnTo>
                      <a:pt x="92" y="51"/>
                    </a:lnTo>
                    <a:lnTo>
                      <a:pt x="75" y="4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7"/>
              <p:cNvSpPr/>
              <p:nvPr/>
            </p:nvSpPr>
            <p:spPr>
              <a:xfrm>
                <a:off x="3143" y="3175"/>
                <a:ext cx="225" cy="228"/>
              </a:xfrm>
              <a:custGeom>
                <a:avLst/>
                <a:gdLst/>
                <a:ahLst/>
                <a:cxnLst/>
                <a:rect l="l" t="t" r="r" b="b"/>
                <a:pathLst>
                  <a:path w="225" h="228" extrusionOk="0">
                    <a:moveTo>
                      <a:pt x="207" y="0"/>
                    </a:moveTo>
                    <a:lnTo>
                      <a:pt x="190" y="12"/>
                    </a:lnTo>
                    <a:lnTo>
                      <a:pt x="173" y="23"/>
                    </a:lnTo>
                    <a:lnTo>
                      <a:pt x="156" y="34"/>
                    </a:lnTo>
                    <a:lnTo>
                      <a:pt x="151" y="59"/>
                    </a:lnTo>
                    <a:lnTo>
                      <a:pt x="147" y="63"/>
                    </a:lnTo>
                    <a:lnTo>
                      <a:pt x="116" y="80"/>
                    </a:lnTo>
                    <a:lnTo>
                      <a:pt x="86" y="102"/>
                    </a:lnTo>
                    <a:lnTo>
                      <a:pt x="68" y="119"/>
                    </a:lnTo>
                    <a:lnTo>
                      <a:pt x="60" y="135"/>
                    </a:lnTo>
                    <a:lnTo>
                      <a:pt x="52" y="158"/>
                    </a:lnTo>
                    <a:lnTo>
                      <a:pt x="37" y="171"/>
                    </a:lnTo>
                    <a:lnTo>
                      <a:pt x="30" y="176"/>
                    </a:lnTo>
                    <a:lnTo>
                      <a:pt x="9" y="187"/>
                    </a:lnTo>
                    <a:lnTo>
                      <a:pt x="0" y="209"/>
                    </a:lnTo>
                    <a:lnTo>
                      <a:pt x="0" y="227"/>
                    </a:lnTo>
                    <a:lnTo>
                      <a:pt x="17" y="205"/>
                    </a:lnTo>
                    <a:lnTo>
                      <a:pt x="30" y="198"/>
                    </a:lnTo>
                    <a:lnTo>
                      <a:pt x="52" y="187"/>
                    </a:lnTo>
                    <a:lnTo>
                      <a:pt x="64" y="176"/>
                    </a:lnTo>
                    <a:lnTo>
                      <a:pt x="74" y="158"/>
                    </a:lnTo>
                    <a:lnTo>
                      <a:pt x="94" y="135"/>
                    </a:lnTo>
                    <a:lnTo>
                      <a:pt x="116" y="114"/>
                    </a:lnTo>
                    <a:lnTo>
                      <a:pt x="142" y="102"/>
                    </a:lnTo>
                    <a:lnTo>
                      <a:pt x="169" y="92"/>
                    </a:lnTo>
                    <a:lnTo>
                      <a:pt x="173" y="80"/>
                    </a:lnTo>
                    <a:lnTo>
                      <a:pt x="176" y="59"/>
                    </a:lnTo>
                    <a:lnTo>
                      <a:pt x="190" y="40"/>
                    </a:lnTo>
                    <a:lnTo>
                      <a:pt x="213" y="29"/>
                    </a:lnTo>
                    <a:lnTo>
                      <a:pt x="224" y="23"/>
                    </a:lnTo>
                    <a:lnTo>
                      <a:pt x="207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7"/>
              <p:cNvSpPr/>
              <p:nvPr/>
            </p:nvSpPr>
            <p:spPr>
              <a:xfrm>
                <a:off x="3195" y="3361"/>
                <a:ext cx="74" cy="24"/>
              </a:xfrm>
              <a:custGeom>
                <a:avLst/>
                <a:gdLst/>
                <a:ahLst/>
                <a:cxnLst/>
                <a:rect l="l" t="t" r="r" b="b"/>
                <a:pathLst>
                  <a:path w="74" h="24" extrusionOk="0">
                    <a:moveTo>
                      <a:pt x="0" y="7"/>
                    </a:moveTo>
                    <a:lnTo>
                      <a:pt x="30" y="0"/>
                    </a:lnTo>
                    <a:lnTo>
                      <a:pt x="59" y="0"/>
                    </a:lnTo>
                    <a:lnTo>
                      <a:pt x="68" y="12"/>
                    </a:lnTo>
                    <a:lnTo>
                      <a:pt x="73" y="23"/>
                    </a:lnTo>
                    <a:lnTo>
                      <a:pt x="64" y="19"/>
                    </a:lnTo>
                    <a:lnTo>
                      <a:pt x="47" y="19"/>
                    </a:lnTo>
                    <a:lnTo>
                      <a:pt x="26" y="19"/>
                    </a:lnTo>
                    <a:lnTo>
                      <a:pt x="8" y="23"/>
                    </a:lnTo>
                    <a:lnTo>
                      <a:pt x="0" y="19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7"/>
              <p:cNvSpPr/>
              <p:nvPr/>
            </p:nvSpPr>
            <p:spPr>
              <a:xfrm>
                <a:off x="3152" y="3395"/>
                <a:ext cx="103" cy="41"/>
              </a:xfrm>
              <a:custGeom>
                <a:avLst/>
                <a:gdLst/>
                <a:ahLst/>
                <a:cxnLst/>
                <a:rect l="l" t="t" r="r" b="b"/>
                <a:pathLst>
                  <a:path w="103" h="41" extrusionOk="0">
                    <a:moveTo>
                      <a:pt x="102" y="12"/>
                    </a:moveTo>
                    <a:lnTo>
                      <a:pt x="82" y="0"/>
                    </a:lnTo>
                    <a:lnTo>
                      <a:pt x="59" y="0"/>
                    </a:lnTo>
                    <a:lnTo>
                      <a:pt x="28" y="0"/>
                    </a:lnTo>
                    <a:lnTo>
                      <a:pt x="7" y="12"/>
                    </a:lnTo>
                    <a:lnTo>
                      <a:pt x="0" y="23"/>
                    </a:lnTo>
                    <a:lnTo>
                      <a:pt x="7" y="40"/>
                    </a:lnTo>
                    <a:lnTo>
                      <a:pt x="28" y="29"/>
                    </a:lnTo>
                    <a:lnTo>
                      <a:pt x="47" y="16"/>
                    </a:lnTo>
                    <a:lnTo>
                      <a:pt x="65" y="12"/>
                    </a:lnTo>
                    <a:lnTo>
                      <a:pt x="85" y="12"/>
                    </a:lnTo>
                    <a:lnTo>
                      <a:pt x="102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7"/>
              <p:cNvSpPr/>
              <p:nvPr/>
            </p:nvSpPr>
            <p:spPr>
              <a:xfrm>
                <a:off x="3178" y="3435"/>
                <a:ext cx="153" cy="15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153" extrusionOk="0">
                    <a:moveTo>
                      <a:pt x="134" y="0"/>
                    </a:moveTo>
                    <a:lnTo>
                      <a:pt x="104" y="6"/>
                    </a:lnTo>
                    <a:lnTo>
                      <a:pt x="81" y="12"/>
                    </a:lnTo>
                    <a:lnTo>
                      <a:pt x="56" y="29"/>
                    </a:lnTo>
                    <a:lnTo>
                      <a:pt x="39" y="46"/>
                    </a:lnTo>
                    <a:lnTo>
                      <a:pt x="25" y="62"/>
                    </a:lnTo>
                    <a:lnTo>
                      <a:pt x="8" y="85"/>
                    </a:lnTo>
                    <a:lnTo>
                      <a:pt x="2" y="97"/>
                    </a:lnTo>
                    <a:lnTo>
                      <a:pt x="0" y="124"/>
                    </a:lnTo>
                    <a:lnTo>
                      <a:pt x="0" y="147"/>
                    </a:lnTo>
                    <a:lnTo>
                      <a:pt x="12" y="152"/>
                    </a:lnTo>
                    <a:lnTo>
                      <a:pt x="25" y="147"/>
                    </a:lnTo>
                    <a:lnTo>
                      <a:pt x="33" y="141"/>
                    </a:lnTo>
                    <a:lnTo>
                      <a:pt x="39" y="135"/>
                    </a:lnTo>
                    <a:lnTo>
                      <a:pt x="69" y="135"/>
                    </a:lnTo>
                    <a:lnTo>
                      <a:pt x="85" y="147"/>
                    </a:lnTo>
                    <a:lnTo>
                      <a:pt x="107" y="152"/>
                    </a:lnTo>
                    <a:lnTo>
                      <a:pt x="112" y="147"/>
                    </a:lnTo>
                    <a:lnTo>
                      <a:pt x="121" y="141"/>
                    </a:lnTo>
                    <a:lnTo>
                      <a:pt x="100" y="130"/>
                    </a:lnTo>
                    <a:lnTo>
                      <a:pt x="100" y="113"/>
                    </a:lnTo>
                    <a:lnTo>
                      <a:pt x="100" y="90"/>
                    </a:lnTo>
                    <a:lnTo>
                      <a:pt x="107" y="68"/>
                    </a:lnTo>
                    <a:lnTo>
                      <a:pt x="121" y="56"/>
                    </a:lnTo>
                    <a:lnTo>
                      <a:pt x="138" y="39"/>
                    </a:lnTo>
                    <a:lnTo>
                      <a:pt x="152" y="34"/>
                    </a:lnTo>
                    <a:lnTo>
                      <a:pt x="129" y="39"/>
                    </a:lnTo>
                    <a:lnTo>
                      <a:pt x="112" y="51"/>
                    </a:lnTo>
                    <a:lnTo>
                      <a:pt x="100" y="62"/>
                    </a:lnTo>
                    <a:lnTo>
                      <a:pt x="91" y="80"/>
                    </a:lnTo>
                    <a:lnTo>
                      <a:pt x="81" y="97"/>
                    </a:lnTo>
                    <a:lnTo>
                      <a:pt x="81" y="113"/>
                    </a:lnTo>
                    <a:lnTo>
                      <a:pt x="81" y="130"/>
                    </a:lnTo>
                    <a:lnTo>
                      <a:pt x="59" y="130"/>
                    </a:lnTo>
                    <a:lnTo>
                      <a:pt x="39" y="118"/>
                    </a:lnTo>
                    <a:lnTo>
                      <a:pt x="33" y="113"/>
                    </a:lnTo>
                    <a:lnTo>
                      <a:pt x="39" y="85"/>
                    </a:lnTo>
                    <a:lnTo>
                      <a:pt x="51" y="68"/>
                    </a:lnTo>
                    <a:lnTo>
                      <a:pt x="65" y="46"/>
                    </a:lnTo>
                    <a:lnTo>
                      <a:pt x="81" y="34"/>
                    </a:lnTo>
                    <a:lnTo>
                      <a:pt x="100" y="17"/>
                    </a:lnTo>
                    <a:lnTo>
                      <a:pt x="112" y="12"/>
                    </a:lnTo>
                    <a:lnTo>
                      <a:pt x="142" y="17"/>
                    </a:lnTo>
                    <a:lnTo>
                      <a:pt x="117" y="6"/>
                    </a:lnTo>
                    <a:lnTo>
                      <a:pt x="13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7"/>
              <p:cNvSpPr/>
              <p:nvPr/>
            </p:nvSpPr>
            <p:spPr>
              <a:xfrm>
                <a:off x="3056" y="3402"/>
                <a:ext cx="110" cy="181"/>
              </a:xfrm>
              <a:custGeom>
                <a:avLst/>
                <a:gdLst/>
                <a:ahLst/>
                <a:cxnLst/>
                <a:rect l="l" t="t" r="r" b="b"/>
                <a:pathLst>
                  <a:path w="110" h="181" extrusionOk="0">
                    <a:moveTo>
                      <a:pt x="52" y="16"/>
                    </a:moveTo>
                    <a:lnTo>
                      <a:pt x="34" y="39"/>
                    </a:lnTo>
                    <a:lnTo>
                      <a:pt x="27" y="56"/>
                    </a:lnTo>
                    <a:lnTo>
                      <a:pt x="27" y="79"/>
                    </a:lnTo>
                    <a:lnTo>
                      <a:pt x="34" y="101"/>
                    </a:lnTo>
                    <a:lnTo>
                      <a:pt x="44" y="124"/>
                    </a:lnTo>
                    <a:lnTo>
                      <a:pt x="56" y="141"/>
                    </a:lnTo>
                    <a:lnTo>
                      <a:pt x="75" y="146"/>
                    </a:lnTo>
                    <a:lnTo>
                      <a:pt x="91" y="151"/>
                    </a:lnTo>
                    <a:lnTo>
                      <a:pt x="109" y="158"/>
                    </a:lnTo>
                    <a:lnTo>
                      <a:pt x="109" y="180"/>
                    </a:lnTo>
                    <a:lnTo>
                      <a:pt x="75" y="168"/>
                    </a:lnTo>
                    <a:lnTo>
                      <a:pt x="52" y="163"/>
                    </a:lnTo>
                    <a:lnTo>
                      <a:pt x="27" y="146"/>
                    </a:lnTo>
                    <a:lnTo>
                      <a:pt x="8" y="130"/>
                    </a:lnTo>
                    <a:lnTo>
                      <a:pt x="0" y="107"/>
                    </a:lnTo>
                    <a:lnTo>
                      <a:pt x="5" y="95"/>
                    </a:lnTo>
                    <a:lnTo>
                      <a:pt x="13" y="84"/>
                    </a:lnTo>
                    <a:lnTo>
                      <a:pt x="18" y="67"/>
                    </a:lnTo>
                    <a:lnTo>
                      <a:pt x="27" y="33"/>
                    </a:lnTo>
                    <a:lnTo>
                      <a:pt x="39" y="22"/>
                    </a:lnTo>
                    <a:lnTo>
                      <a:pt x="48" y="10"/>
                    </a:lnTo>
                    <a:lnTo>
                      <a:pt x="70" y="0"/>
                    </a:lnTo>
                    <a:lnTo>
                      <a:pt x="52" y="1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7"/>
              <p:cNvSpPr/>
              <p:nvPr/>
            </p:nvSpPr>
            <p:spPr>
              <a:xfrm>
                <a:off x="3350" y="3203"/>
                <a:ext cx="36" cy="121"/>
              </a:xfrm>
              <a:custGeom>
                <a:avLst/>
                <a:gdLst/>
                <a:ahLst/>
                <a:cxnLst/>
                <a:rect l="l" t="t" r="r" b="b"/>
                <a:pathLst>
                  <a:path w="36" h="121" extrusionOk="0">
                    <a:moveTo>
                      <a:pt x="26" y="0"/>
                    </a:moveTo>
                    <a:lnTo>
                      <a:pt x="13" y="34"/>
                    </a:lnTo>
                    <a:lnTo>
                      <a:pt x="13" y="63"/>
                    </a:lnTo>
                    <a:lnTo>
                      <a:pt x="5" y="91"/>
                    </a:lnTo>
                    <a:lnTo>
                      <a:pt x="0" y="120"/>
                    </a:lnTo>
                    <a:lnTo>
                      <a:pt x="13" y="63"/>
                    </a:lnTo>
                    <a:lnTo>
                      <a:pt x="30" y="24"/>
                    </a:lnTo>
                    <a:lnTo>
                      <a:pt x="35" y="12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7"/>
              <p:cNvSpPr/>
              <p:nvPr/>
            </p:nvSpPr>
            <p:spPr>
              <a:xfrm>
                <a:off x="3402" y="3233"/>
                <a:ext cx="49" cy="57"/>
              </a:xfrm>
              <a:custGeom>
                <a:avLst/>
                <a:gdLst/>
                <a:ahLst/>
                <a:cxnLst/>
                <a:rect l="l" t="t" r="r" b="b"/>
                <a:pathLst>
                  <a:path w="49" h="57" extrusionOk="0">
                    <a:moveTo>
                      <a:pt x="48" y="0"/>
                    </a:moveTo>
                    <a:lnTo>
                      <a:pt x="14" y="56"/>
                    </a:lnTo>
                    <a:lnTo>
                      <a:pt x="0" y="50"/>
                    </a:lnTo>
                    <a:lnTo>
                      <a:pt x="40" y="0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7"/>
              <p:cNvSpPr/>
              <p:nvPr/>
            </p:nvSpPr>
            <p:spPr>
              <a:xfrm>
                <a:off x="3458" y="3233"/>
                <a:ext cx="57" cy="62"/>
              </a:xfrm>
              <a:custGeom>
                <a:avLst/>
                <a:gdLst/>
                <a:ahLst/>
                <a:cxnLst/>
                <a:rect l="l" t="t" r="r" b="b"/>
                <a:pathLst>
                  <a:path w="57" h="62" extrusionOk="0">
                    <a:moveTo>
                      <a:pt x="0" y="4"/>
                    </a:moveTo>
                    <a:lnTo>
                      <a:pt x="39" y="56"/>
                    </a:lnTo>
                    <a:lnTo>
                      <a:pt x="56" y="61"/>
                    </a:lnTo>
                    <a:lnTo>
                      <a:pt x="26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7"/>
              <p:cNvSpPr/>
              <p:nvPr/>
            </p:nvSpPr>
            <p:spPr>
              <a:xfrm>
                <a:off x="3307" y="3282"/>
                <a:ext cx="130" cy="200"/>
              </a:xfrm>
              <a:custGeom>
                <a:avLst/>
                <a:gdLst/>
                <a:ahLst/>
                <a:cxnLst/>
                <a:rect l="l" t="t" r="r" b="b"/>
                <a:pathLst>
                  <a:path w="130" h="200" extrusionOk="0">
                    <a:moveTo>
                      <a:pt x="129" y="34"/>
                    </a:moveTo>
                    <a:lnTo>
                      <a:pt x="125" y="12"/>
                    </a:lnTo>
                    <a:lnTo>
                      <a:pt x="117" y="0"/>
                    </a:lnTo>
                    <a:lnTo>
                      <a:pt x="99" y="0"/>
                    </a:lnTo>
                    <a:lnTo>
                      <a:pt x="87" y="0"/>
                    </a:lnTo>
                    <a:lnTo>
                      <a:pt x="73" y="6"/>
                    </a:lnTo>
                    <a:lnTo>
                      <a:pt x="65" y="12"/>
                    </a:lnTo>
                    <a:lnTo>
                      <a:pt x="60" y="22"/>
                    </a:lnTo>
                    <a:lnTo>
                      <a:pt x="49" y="45"/>
                    </a:lnTo>
                    <a:lnTo>
                      <a:pt x="49" y="57"/>
                    </a:lnTo>
                    <a:lnTo>
                      <a:pt x="49" y="68"/>
                    </a:lnTo>
                    <a:lnTo>
                      <a:pt x="49" y="79"/>
                    </a:lnTo>
                    <a:lnTo>
                      <a:pt x="35" y="86"/>
                    </a:lnTo>
                    <a:lnTo>
                      <a:pt x="35" y="97"/>
                    </a:lnTo>
                    <a:lnTo>
                      <a:pt x="31" y="125"/>
                    </a:lnTo>
                    <a:lnTo>
                      <a:pt x="31" y="153"/>
                    </a:lnTo>
                    <a:lnTo>
                      <a:pt x="31" y="165"/>
                    </a:lnTo>
                    <a:lnTo>
                      <a:pt x="18" y="177"/>
                    </a:lnTo>
                    <a:lnTo>
                      <a:pt x="0" y="199"/>
                    </a:lnTo>
                    <a:lnTo>
                      <a:pt x="23" y="187"/>
                    </a:lnTo>
                    <a:lnTo>
                      <a:pt x="31" y="177"/>
                    </a:lnTo>
                    <a:lnTo>
                      <a:pt x="43" y="165"/>
                    </a:lnTo>
                    <a:lnTo>
                      <a:pt x="49" y="142"/>
                    </a:lnTo>
                    <a:lnTo>
                      <a:pt x="52" y="125"/>
                    </a:lnTo>
                    <a:lnTo>
                      <a:pt x="57" y="113"/>
                    </a:lnTo>
                    <a:lnTo>
                      <a:pt x="65" y="102"/>
                    </a:lnTo>
                    <a:lnTo>
                      <a:pt x="73" y="102"/>
                    </a:lnTo>
                    <a:lnTo>
                      <a:pt x="87" y="107"/>
                    </a:lnTo>
                    <a:lnTo>
                      <a:pt x="95" y="120"/>
                    </a:lnTo>
                    <a:lnTo>
                      <a:pt x="95" y="136"/>
                    </a:lnTo>
                    <a:lnTo>
                      <a:pt x="95" y="159"/>
                    </a:lnTo>
                    <a:lnTo>
                      <a:pt x="104" y="142"/>
                    </a:lnTo>
                    <a:lnTo>
                      <a:pt x="104" y="125"/>
                    </a:lnTo>
                    <a:lnTo>
                      <a:pt x="104" y="107"/>
                    </a:lnTo>
                    <a:lnTo>
                      <a:pt x="95" y="97"/>
                    </a:lnTo>
                    <a:lnTo>
                      <a:pt x="87" y="86"/>
                    </a:lnTo>
                    <a:lnTo>
                      <a:pt x="73" y="79"/>
                    </a:lnTo>
                    <a:lnTo>
                      <a:pt x="60" y="79"/>
                    </a:lnTo>
                    <a:lnTo>
                      <a:pt x="60" y="68"/>
                    </a:lnTo>
                    <a:lnTo>
                      <a:pt x="65" y="57"/>
                    </a:lnTo>
                    <a:lnTo>
                      <a:pt x="78" y="50"/>
                    </a:lnTo>
                    <a:lnTo>
                      <a:pt x="87" y="50"/>
                    </a:lnTo>
                    <a:lnTo>
                      <a:pt x="95" y="57"/>
                    </a:lnTo>
                    <a:lnTo>
                      <a:pt x="104" y="68"/>
                    </a:lnTo>
                    <a:lnTo>
                      <a:pt x="108" y="86"/>
                    </a:lnTo>
                    <a:lnTo>
                      <a:pt x="108" y="97"/>
                    </a:lnTo>
                    <a:lnTo>
                      <a:pt x="108" y="107"/>
                    </a:lnTo>
                    <a:lnTo>
                      <a:pt x="112" y="91"/>
                    </a:lnTo>
                    <a:lnTo>
                      <a:pt x="112" y="86"/>
                    </a:lnTo>
                    <a:lnTo>
                      <a:pt x="112" y="63"/>
                    </a:lnTo>
                    <a:lnTo>
                      <a:pt x="104" y="50"/>
                    </a:lnTo>
                    <a:lnTo>
                      <a:pt x="95" y="45"/>
                    </a:lnTo>
                    <a:lnTo>
                      <a:pt x="83" y="41"/>
                    </a:lnTo>
                    <a:lnTo>
                      <a:pt x="78" y="34"/>
                    </a:lnTo>
                    <a:lnTo>
                      <a:pt x="73" y="22"/>
                    </a:lnTo>
                    <a:lnTo>
                      <a:pt x="83" y="17"/>
                    </a:lnTo>
                    <a:lnTo>
                      <a:pt x="95" y="12"/>
                    </a:lnTo>
                    <a:lnTo>
                      <a:pt x="108" y="17"/>
                    </a:lnTo>
                    <a:lnTo>
                      <a:pt x="122" y="28"/>
                    </a:lnTo>
                    <a:lnTo>
                      <a:pt x="125" y="50"/>
                    </a:lnTo>
                    <a:lnTo>
                      <a:pt x="125" y="63"/>
                    </a:lnTo>
                    <a:lnTo>
                      <a:pt x="125" y="68"/>
                    </a:lnTo>
                    <a:lnTo>
                      <a:pt x="129" y="3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7"/>
              <p:cNvSpPr/>
              <p:nvPr/>
            </p:nvSpPr>
            <p:spPr>
              <a:xfrm>
                <a:off x="3278" y="3282"/>
                <a:ext cx="302" cy="329"/>
              </a:xfrm>
              <a:custGeom>
                <a:avLst/>
                <a:gdLst/>
                <a:ahLst/>
                <a:cxnLst/>
                <a:rect l="l" t="t" r="r" b="b"/>
                <a:pathLst>
                  <a:path w="302" h="329" extrusionOk="0">
                    <a:moveTo>
                      <a:pt x="163" y="34"/>
                    </a:moveTo>
                    <a:lnTo>
                      <a:pt x="172" y="12"/>
                    </a:lnTo>
                    <a:lnTo>
                      <a:pt x="185" y="0"/>
                    </a:lnTo>
                    <a:lnTo>
                      <a:pt x="211" y="0"/>
                    </a:lnTo>
                    <a:lnTo>
                      <a:pt x="236" y="6"/>
                    </a:lnTo>
                    <a:lnTo>
                      <a:pt x="245" y="12"/>
                    </a:lnTo>
                    <a:lnTo>
                      <a:pt x="245" y="34"/>
                    </a:lnTo>
                    <a:lnTo>
                      <a:pt x="241" y="50"/>
                    </a:lnTo>
                    <a:lnTo>
                      <a:pt x="233" y="68"/>
                    </a:lnTo>
                    <a:lnTo>
                      <a:pt x="233" y="79"/>
                    </a:lnTo>
                    <a:lnTo>
                      <a:pt x="233" y="113"/>
                    </a:lnTo>
                    <a:lnTo>
                      <a:pt x="241" y="142"/>
                    </a:lnTo>
                    <a:lnTo>
                      <a:pt x="263" y="165"/>
                    </a:lnTo>
                    <a:lnTo>
                      <a:pt x="279" y="182"/>
                    </a:lnTo>
                    <a:lnTo>
                      <a:pt x="293" y="199"/>
                    </a:lnTo>
                    <a:lnTo>
                      <a:pt x="297" y="227"/>
                    </a:lnTo>
                    <a:lnTo>
                      <a:pt x="301" y="266"/>
                    </a:lnTo>
                    <a:lnTo>
                      <a:pt x="297" y="283"/>
                    </a:lnTo>
                    <a:lnTo>
                      <a:pt x="279" y="306"/>
                    </a:lnTo>
                    <a:lnTo>
                      <a:pt x="263" y="317"/>
                    </a:lnTo>
                    <a:lnTo>
                      <a:pt x="233" y="323"/>
                    </a:lnTo>
                    <a:lnTo>
                      <a:pt x="198" y="328"/>
                    </a:lnTo>
                    <a:lnTo>
                      <a:pt x="168" y="323"/>
                    </a:lnTo>
                    <a:lnTo>
                      <a:pt x="151" y="306"/>
                    </a:lnTo>
                    <a:lnTo>
                      <a:pt x="142" y="288"/>
                    </a:lnTo>
                    <a:lnTo>
                      <a:pt x="124" y="300"/>
                    </a:lnTo>
                    <a:lnTo>
                      <a:pt x="112" y="306"/>
                    </a:lnTo>
                    <a:lnTo>
                      <a:pt x="89" y="311"/>
                    </a:lnTo>
                    <a:lnTo>
                      <a:pt x="72" y="317"/>
                    </a:lnTo>
                    <a:lnTo>
                      <a:pt x="52" y="311"/>
                    </a:lnTo>
                    <a:lnTo>
                      <a:pt x="25" y="306"/>
                    </a:lnTo>
                    <a:lnTo>
                      <a:pt x="12" y="300"/>
                    </a:lnTo>
                    <a:lnTo>
                      <a:pt x="0" y="278"/>
                    </a:lnTo>
                    <a:lnTo>
                      <a:pt x="0" y="266"/>
                    </a:lnTo>
                    <a:lnTo>
                      <a:pt x="21" y="278"/>
                    </a:lnTo>
                    <a:lnTo>
                      <a:pt x="47" y="288"/>
                    </a:lnTo>
                    <a:lnTo>
                      <a:pt x="72" y="288"/>
                    </a:lnTo>
                    <a:lnTo>
                      <a:pt x="94" y="283"/>
                    </a:lnTo>
                    <a:lnTo>
                      <a:pt x="112" y="271"/>
                    </a:lnTo>
                    <a:lnTo>
                      <a:pt x="124" y="261"/>
                    </a:lnTo>
                    <a:lnTo>
                      <a:pt x="133" y="250"/>
                    </a:lnTo>
                    <a:lnTo>
                      <a:pt x="138" y="238"/>
                    </a:lnTo>
                    <a:lnTo>
                      <a:pt x="146" y="261"/>
                    </a:lnTo>
                    <a:lnTo>
                      <a:pt x="158" y="278"/>
                    </a:lnTo>
                    <a:lnTo>
                      <a:pt x="176" y="288"/>
                    </a:lnTo>
                    <a:lnTo>
                      <a:pt x="202" y="300"/>
                    </a:lnTo>
                    <a:lnTo>
                      <a:pt x="223" y="300"/>
                    </a:lnTo>
                    <a:lnTo>
                      <a:pt x="241" y="295"/>
                    </a:lnTo>
                    <a:lnTo>
                      <a:pt x="263" y="288"/>
                    </a:lnTo>
                    <a:lnTo>
                      <a:pt x="275" y="283"/>
                    </a:lnTo>
                    <a:lnTo>
                      <a:pt x="283" y="278"/>
                    </a:lnTo>
                    <a:lnTo>
                      <a:pt x="288" y="250"/>
                    </a:lnTo>
                    <a:lnTo>
                      <a:pt x="288" y="227"/>
                    </a:lnTo>
                    <a:lnTo>
                      <a:pt x="279" y="204"/>
                    </a:lnTo>
                    <a:lnTo>
                      <a:pt x="275" y="182"/>
                    </a:lnTo>
                    <a:lnTo>
                      <a:pt x="249" y="170"/>
                    </a:lnTo>
                    <a:lnTo>
                      <a:pt x="236" y="159"/>
                    </a:lnTo>
                    <a:lnTo>
                      <a:pt x="228" y="142"/>
                    </a:lnTo>
                    <a:lnTo>
                      <a:pt x="219" y="120"/>
                    </a:lnTo>
                    <a:lnTo>
                      <a:pt x="219" y="101"/>
                    </a:lnTo>
                    <a:lnTo>
                      <a:pt x="223" y="85"/>
                    </a:lnTo>
                    <a:lnTo>
                      <a:pt x="228" y="63"/>
                    </a:lnTo>
                    <a:lnTo>
                      <a:pt x="233" y="45"/>
                    </a:lnTo>
                    <a:lnTo>
                      <a:pt x="233" y="34"/>
                    </a:lnTo>
                    <a:lnTo>
                      <a:pt x="223" y="17"/>
                    </a:lnTo>
                    <a:lnTo>
                      <a:pt x="206" y="17"/>
                    </a:lnTo>
                    <a:lnTo>
                      <a:pt x="193" y="17"/>
                    </a:lnTo>
                    <a:lnTo>
                      <a:pt x="180" y="28"/>
                    </a:lnTo>
                    <a:lnTo>
                      <a:pt x="193" y="28"/>
                    </a:lnTo>
                    <a:lnTo>
                      <a:pt x="206" y="28"/>
                    </a:lnTo>
                    <a:lnTo>
                      <a:pt x="219" y="41"/>
                    </a:lnTo>
                    <a:lnTo>
                      <a:pt x="193" y="45"/>
                    </a:lnTo>
                    <a:lnTo>
                      <a:pt x="180" y="45"/>
                    </a:lnTo>
                    <a:lnTo>
                      <a:pt x="172" y="50"/>
                    </a:lnTo>
                    <a:lnTo>
                      <a:pt x="163" y="68"/>
                    </a:lnTo>
                    <a:lnTo>
                      <a:pt x="193" y="68"/>
                    </a:lnTo>
                    <a:lnTo>
                      <a:pt x="202" y="79"/>
                    </a:lnTo>
                    <a:lnTo>
                      <a:pt x="202" y="91"/>
                    </a:lnTo>
                    <a:lnTo>
                      <a:pt x="202" y="107"/>
                    </a:lnTo>
                    <a:lnTo>
                      <a:pt x="202" y="129"/>
                    </a:lnTo>
                    <a:lnTo>
                      <a:pt x="202" y="142"/>
                    </a:lnTo>
                    <a:lnTo>
                      <a:pt x="202" y="159"/>
                    </a:lnTo>
                    <a:lnTo>
                      <a:pt x="202" y="170"/>
                    </a:lnTo>
                    <a:lnTo>
                      <a:pt x="193" y="165"/>
                    </a:lnTo>
                    <a:lnTo>
                      <a:pt x="189" y="147"/>
                    </a:lnTo>
                    <a:lnTo>
                      <a:pt x="189" y="125"/>
                    </a:lnTo>
                    <a:lnTo>
                      <a:pt x="189" y="107"/>
                    </a:lnTo>
                    <a:lnTo>
                      <a:pt x="189" y="91"/>
                    </a:lnTo>
                    <a:lnTo>
                      <a:pt x="172" y="85"/>
                    </a:lnTo>
                    <a:lnTo>
                      <a:pt x="163" y="91"/>
                    </a:lnTo>
                    <a:lnTo>
                      <a:pt x="151" y="107"/>
                    </a:lnTo>
                    <a:lnTo>
                      <a:pt x="146" y="120"/>
                    </a:lnTo>
                    <a:lnTo>
                      <a:pt x="142" y="136"/>
                    </a:lnTo>
                    <a:lnTo>
                      <a:pt x="142" y="120"/>
                    </a:lnTo>
                    <a:lnTo>
                      <a:pt x="142" y="107"/>
                    </a:lnTo>
                    <a:lnTo>
                      <a:pt x="142" y="91"/>
                    </a:lnTo>
                    <a:lnTo>
                      <a:pt x="146" y="74"/>
                    </a:lnTo>
                    <a:lnTo>
                      <a:pt x="163" y="3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7"/>
              <p:cNvSpPr/>
              <p:nvPr/>
            </p:nvSpPr>
            <p:spPr>
              <a:xfrm>
                <a:off x="3398" y="3452"/>
                <a:ext cx="23" cy="69"/>
              </a:xfrm>
              <a:custGeom>
                <a:avLst/>
                <a:gdLst/>
                <a:ahLst/>
                <a:cxnLst/>
                <a:rect l="l" t="t" r="r" b="b"/>
                <a:pathLst>
                  <a:path w="23" h="69" extrusionOk="0">
                    <a:moveTo>
                      <a:pt x="0" y="0"/>
                    </a:moveTo>
                    <a:lnTo>
                      <a:pt x="18" y="68"/>
                    </a:lnTo>
                    <a:lnTo>
                      <a:pt x="22" y="45"/>
                    </a:lnTo>
                    <a:lnTo>
                      <a:pt x="22" y="22"/>
                    </a:lnTo>
                    <a:lnTo>
                      <a:pt x="22" y="6"/>
                    </a:lnTo>
                    <a:lnTo>
                      <a:pt x="18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7"/>
              <p:cNvSpPr/>
              <p:nvPr/>
            </p:nvSpPr>
            <p:spPr>
              <a:xfrm>
                <a:off x="3541" y="3435"/>
                <a:ext cx="134" cy="187"/>
              </a:xfrm>
              <a:custGeom>
                <a:avLst/>
                <a:gdLst/>
                <a:ahLst/>
                <a:cxnLst/>
                <a:rect l="l" t="t" r="r" b="b"/>
                <a:pathLst>
                  <a:path w="134" h="187" extrusionOk="0">
                    <a:moveTo>
                      <a:pt x="0" y="6"/>
                    </a:moveTo>
                    <a:lnTo>
                      <a:pt x="30" y="0"/>
                    </a:lnTo>
                    <a:lnTo>
                      <a:pt x="64" y="12"/>
                    </a:lnTo>
                    <a:lnTo>
                      <a:pt x="86" y="29"/>
                    </a:lnTo>
                    <a:lnTo>
                      <a:pt x="111" y="62"/>
                    </a:lnTo>
                    <a:lnTo>
                      <a:pt x="121" y="85"/>
                    </a:lnTo>
                    <a:lnTo>
                      <a:pt x="129" y="118"/>
                    </a:lnTo>
                    <a:lnTo>
                      <a:pt x="133" y="141"/>
                    </a:lnTo>
                    <a:lnTo>
                      <a:pt x="133" y="169"/>
                    </a:lnTo>
                    <a:lnTo>
                      <a:pt x="129" y="181"/>
                    </a:lnTo>
                    <a:lnTo>
                      <a:pt x="116" y="186"/>
                    </a:lnTo>
                    <a:lnTo>
                      <a:pt x="104" y="186"/>
                    </a:lnTo>
                    <a:lnTo>
                      <a:pt x="82" y="181"/>
                    </a:lnTo>
                    <a:lnTo>
                      <a:pt x="70" y="169"/>
                    </a:lnTo>
                    <a:lnTo>
                      <a:pt x="51" y="169"/>
                    </a:lnTo>
                    <a:lnTo>
                      <a:pt x="30" y="174"/>
                    </a:lnTo>
                    <a:lnTo>
                      <a:pt x="12" y="169"/>
                    </a:lnTo>
                    <a:lnTo>
                      <a:pt x="0" y="152"/>
                    </a:lnTo>
                    <a:lnTo>
                      <a:pt x="25" y="135"/>
                    </a:lnTo>
                    <a:lnTo>
                      <a:pt x="34" y="102"/>
                    </a:lnTo>
                    <a:lnTo>
                      <a:pt x="30" y="90"/>
                    </a:lnTo>
                    <a:lnTo>
                      <a:pt x="34" y="124"/>
                    </a:lnTo>
                    <a:lnTo>
                      <a:pt x="38" y="135"/>
                    </a:lnTo>
                    <a:lnTo>
                      <a:pt x="43" y="152"/>
                    </a:lnTo>
                    <a:lnTo>
                      <a:pt x="64" y="147"/>
                    </a:lnTo>
                    <a:lnTo>
                      <a:pt x="73" y="147"/>
                    </a:lnTo>
                    <a:lnTo>
                      <a:pt x="86" y="135"/>
                    </a:lnTo>
                    <a:lnTo>
                      <a:pt x="91" y="118"/>
                    </a:lnTo>
                    <a:lnTo>
                      <a:pt x="95" y="102"/>
                    </a:lnTo>
                    <a:lnTo>
                      <a:pt x="91" y="85"/>
                    </a:lnTo>
                    <a:lnTo>
                      <a:pt x="86" y="46"/>
                    </a:lnTo>
                    <a:lnTo>
                      <a:pt x="55" y="12"/>
                    </a:lnTo>
                    <a:lnTo>
                      <a:pt x="43" y="12"/>
                    </a:lnTo>
                    <a:lnTo>
                      <a:pt x="34" y="12"/>
                    </a:lnTo>
                    <a:lnTo>
                      <a:pt x="25" y="12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7"/>
              <p:cNvSpPr/>
              <p:nvPr/>
            </p:nvSpPr>
            <p:spPr>
              <a:xfrm>
                <a:off x="3601" y="3435"/>
                <a:ext cx="114" cy="159"/>
              </a:xfrm>
              <a:custGeom>
                <a:avLst/>
                <a:gdLst/>
                <a:ahLst/>
                <a:cxnLst/>
                <a:rect l="l" t="t" r="r" b="b"/>
                <a:pathLst>
                  <a:path w="114" h="159" extrusionOk="0">
                    <a:moveTo>
                      <a:pt x="0" y="0"/>
                    </a:moveTo>
                    <a:lnTo>
                      <a:pt x="22" y="12"/>
                    </a:lnTo>
                    <a:lnTo>
                      <a:pt x="56" y="29"/>
                    </a:lnTo>
                    <a:lnTo>
                      <a:pt x="82" y="62"/>
                    </a:lnTo>
                    <a:lnTo>
                      <a:pt x="90" y="91"/>
                    </a:lnTo>
                    <a:lnTo>
                      <a:pt x="94" y="125"/>
                    </a:lnTo>
                    <a:lnTo>
                      <a:pt x="94" y="147"/>
                    </a:lnTo>
                    <a:lnTo>
                      <a:pt x="94" y="158"/>
                    </a:lnTo>
                    <a:lnTo>
                      <a:pt x="108" y="153"/>
                    </a:lnTo>
                    <a:lnTo>
                      <a:pt x="113" y="147"/>
                    </a:lnTo>
                    <a:lnTo>
                      <a:pt x="113" y="119"/>
                    </a:lnTo>
                    <a:lnTo>
                      <a:pt x="104" y="91"/>
                    </a:lnTo>
                    <a:lnTo>
                      <a:pt x="94" y="62"/>
                    </a:lnTo>
                    <a:lnTo>
                      <a:pt x="82" y="40"/>
                    </a:lnTo>
                    <a:lnTo>
                      <a:pt x="60" y="17"/>
                    </a:lnTo>
                    <a:lnTo>
                      <a:pt x="31" y="6"/>
                    </a:lnTo>
                    <a:lnTo>
                      <a:pt x="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7"/>
              <p:cNvSpPr/>
              <p:nvPr/>
            </p:nvSpPr>
            <p:spPr>
              <a:xfrm>
                <a:off x="3589" y="3389"/>
                <a:ext cx="186" cy="70"/>
              </a:xfrm>
              <a:custGeom>
                <a:avLst/>
                <a:gdLst/>
                <a:ahLst/>
                <a:cxnLst/>
                <a:rect l="l" t="t" r="r" b="b"/>
                <a:pathLst>
                  <a:path w="186" h="70" extrusionOk="0">
                    <a:moveTo>
                      <a:pt x="0" y="40"/>
                    </a:moveTo>
                    <a:lnTo>
                      <a:pt x="29" y="22"/>
                    </a:lnTo>
                    <a:lnTo>
                      <a:pt x="51" y="18"/>
                    </a:lnTo>
                    <a:lnTo>
                      <a:pt x="76" y="18"/>
                    </a:lnTo>
                    <a:lnTo>
                      <a:pt x="112" y="18"/>
                    </a:lnTo>
                    <a:lnTo>
                      <a:pt x="137" y="22"/>
                    </a:lnTo>
                    <a:lnTo>
                      <a:pt x="112" y="18"/>
                    </a:lnTo>
                    <a:lnTo>
                      <a:pt x="94" y="13"/>
                    </a:lnTo>
                    <a:lnTo>
                      <a:pt x="94" y="0"/>
                    </a:lnTo>
                    <a:lnTo>
                      <a:pt x="102" y="0"/>
                    </a:lnTo>
                    <a:lnTo>
                      <a:pt x="142" y="0"/>
                    </a:lnTo>
                    <a:lnTo>
                      <a:pt x="162" y="13"/>
                    </a:lnTo>
                    <a:lnTo>
                      <a:pt x="180" y="22"/>
                    </a:lnTo>
                    <a:lnTo>
                      <a:pt x="185" y="29"/>
                    </a:lnTo>
                    <a:lnTo>
                      <a:pt x="159" y="22"/>
                    </a:lnTo>
                    <a:lnTo>
                      <a:pt x="137" y="18"/>
                    </a:lnTo>
                    <a:lnTo>
                      <a:pt x="125" y="22"/>
                    </a:lnTo>
                    <a:lnTo>
                      <a:pt x="142" y="35"/>
                    </a:lnTo>
                    <a:lnTo>
                      <a:pt x="155" y="40"/>
                    </a:lnTo>
                    <a:lnTo>
                      <a:pt x="159" y="57"/>
                    </a:lnTo>
                    <a:lnTo>
                      <a:pt x="162" y="69"/>
                    </a:lnTo>
                    <a:lnTo>
                      <a:pt x="155" y="69"/>
                    </a:lnTo>
                    <a:lnTo>
                      <a:pt x="142" y="52"/>
                    </a:lnTo>
                    <a:lnTo>
                      <a:pt x="116" y="46"/>
                    </a:lnTo>
                    <a:lnTo>
                      <a:pt x="99" y="40"/>
                    </a:lnTo>
                    <a:lnTo>
                      <a:pt x="72" y="40"/>
                    </a:lnTo>
                    <a:lnTo>
                      <a:pt x="51" y="40"/>
                    </a:lnTo>
                    <a:lnTo>
                      <a:pt x="34" y="46"/>
                    </a:lnTo>
                    <a:lnTo>
                      <a:pt x="29" y="46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7"/>
              <p:cNvSpPr/>
              <p:nvPr/>
            </p:nvSpPr>
            <p:spPr>
              <a:xfrm>
                <a:off x="3627" y="3164"/>
                <a:ext cx="225" cy="464"/>
              </a:xfrm>
              <a:custGeom>
                <a:avLst/>
                <a:gdLst/>
                <a:ahLst/>
                <a:cxnLst/>
                <a:rect l="l" t="t" r="r" b="b"/>
                <a:pathLst>
                  <a:path w="225" h="464" extrusionOk="0">
                    <a:moveTo>
                      <a:pt x="0" y="5"/>
                    </a:moveTo>
                    <a:lnTo>
                      <a:pt x="18" y="5"/>
                    </a:lnTo>
                    <a:lnTo>
                      <a:pt x="25" y="17"/>
                    </a:lnTo>
                    <a:lnTo>
                      <a:pt x="38" y="29"/>
                    </a:lnTo>
                    <a:lnTo>
                      <a:pt x="52" y="39"/>
                    </a:lnTo>
                    <a:lnTo>
                      <a:pt x="61" y="51"/>
                    </a:lnTo>
                    <a:lnTo>
                      <a:pt x="74" y="57"/>
                    </a:lnTo>
                    <a:lnTo>
                      <a:pt x="95" y="63"/>
                    </a:lnTo>
                    <a:lnTo>
                      <a:pt x="113" y="74"/>
                    </a:lnTo>
                    <a:lnTo>
                      <a:pt x="135" y="96"/>
                    </a:lnTo>
                    <a:lnTo>
                      <a:pt x="147" y="108"/>
                    </a:lnTo>
                    <a:lnTo>
                      <a:pt x="160" y="125"/>
                    </a:lnTo>
                    <a:lnTo>
                      <a:pt x="169" y="159"/>
                    </a:lnTo>
                    <a:lnTo>
                      <a:pt x="173" y="181"/>
                    </a:lnTo>
                    <a:lnTo>
                      <a:pt x="181" y="209"/>
                    </a:lnTo>
                    <a:lnTo>
                      <a:pt x="199" y="232"/>
                    </a:lnTo>
                    <a:lnTo>
                      <a:pt x="207" y="260"/>
                    </a:lnTo>
                    <a:lnTo>
                      <a:pt x="212" y="288"/>
                    </a:lnTo>
                    <a:lnTo>
                      <a:pt x="207" y="322"/>
                    </a:lnTo>
                    <a:lnTo>
                      <a:pt x="203" y="339"/>
                    </a:lnTo>
                    <a:lnTo>
                      <a:pt x="195" y="356"/>
                    </a:lnTo>
                    <a:lnTo>
                      <a:pt x="177" y="373"/>
                    </a:lnTo>
                    <a:lnTo>
                      <a:pt x="173" y="379"/>
                    </a:lnTo>
                    <a:lnTo>
                      <a:pt x="156" y="384"/>
                    </a:lnTo>
                    <a:lnTo>
                      <a:pt x="142" y="396"/>
                    </a:lnTo>
                    <a:lnTo>
                      <a:pt x="130" y="401"/>
                    </a:lnTo>
                    <a:lnTo>
                      <a:pt x="121" y="406"/>
                    </a:lnTo>
                    <a:lnTo>
                      <a:pt x="113" y="418"/>
                    </a:lnTo>
                    <a:lnTo>
                      <a:pt x="108" y="429"/>
                    </a:lnTo>
                    <a:lnTo>
                      <a:pt x="90" y="446"/>
                    </a:lnTo>
                    <a:lnTo>
                      <a:pt x="74" y="452"/>
                    </a:lnTo>
                    <a:lnTo>
                      <a:pt x="61" y="452"/>
                    </a:lnTo>
                    <a:lnTo>
                      <a:pt x="64" y="452"/>
                    </a:lnTo>
                    <a:lnTo>
                      <a:pt x="82" y="458"/>
                    </a:lnTo>
                    <a:lnTo>
                      <a:pt x="124" y="463"/>
                    </a:lnTo>
                    <a:lnTo>
                      <a:pt x="137" y="463"/>
                    </a:lnTo>
                    <a:lnTo>
                      <a:pt x="173" y="452"/>
                    </a:lnTo>
                    <a:lnTo>
                      <a:pt x="199" y="424"/>
                    </a:lnTo>
                    <a:lnTo>
                      <a:pt x="207" y="406"/>
                    </a:lnTo>
                    <a:lnTo>
                      <a:pt x="212" y="379"/>
                    </a:lnTo>
                    <a:lnTo>
                      <a:pt x="212" y="352"/>
                    </a:lnTo>
                    <a:lnTo>
                      <a:pt x="220" y="328"/>
                    </a:lnTo>
                    <a:lnTo>
                      <a:pt x="224" y="294"/>
                    </a:lnTo>
                    <a:lnTo>
                      <a:pt x="224" y="271"/>
                    </a:lnTo>
                    <a:lnTo>
                      <a:pt x="217" y="248"/>
                    </a:lnTo>
                    <a:lnTo>
                      <a:pt x="212" y="238"/>
                    </a:lnTo>
                    <a:lnTo>
                      <a:pt x="203" y="220"/>
                    </a:lnTo>
                    <a:lnTo>
                      <a:pt x="195" y="204"/>
                    </a:lnTo>
                    <a:lnTo>
                      <a:pt x="191" y="192"/>
                    </a:lnTo>
                    <a:lnTo>
                      <a:pt x="191" y="175"/>
                    </a:lnTo>
                    <a:lnTo>
                      <a:pt x="186" y="153"/>
                    </a:lnTo>
                    <a:lnTo>
                      <a:pt x="181" y="130"/>
                    </a:lnTo>
                    <a:lnTo>
                      <a:pt x="169" y="102"/>
                    </a:lnTo>
                    <a:lnTo>
                      <a:pt x="151" y="79"/>
                    </a:lnTo>
                    <a:lnTo>
                      <a:pt x="124" y="57"/>
                    </a:lnTo>
                    <a:lnTo>
                      <a:pt x="113" y="51"/>
                    </a:lnTo>
                    <a:lnTo>
                      <a:pt x="78" y="45"/>
                    </a:lnTo>
                    <a:lnTo>
                      <a:pt x="64" y="39"/>
                    </a:lnTo>
                    <a:lnTo>
                      <a:pt x="61" y="34"/>
                    </a:lnTo>
                    <a:lnTo>
                      <a:pt x="47" y="17"/>
                    </a:lnTo>
                    <a:lnTo>
                      <a:pt x="25" y="11"/>
                    </a:lnTo>
                    <a:lnTo>
                      <a:pt x="21" y="5"/>
                    </a:lnTo>
                    <a:lnTo>
                      <a:pt x="12" y="0"/>
                    </a:lnTo>
                    <a:lnTo>
                      <a:pt x="12" y="5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7"/>
              <p:cNvSpPr/>
              <p:nvPr/>
            </p:nvSpPr>
            <p:spPr>
              <a:xfrm>
                <a:off x="3566" y="3215"/>
                <a:ext cx="27" cy="21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10" extrusionOk="0">
                    <a:moveTo>
                      <a:pt x="9" y="22"/>
                    </a:moveTo>
                    <a:lnTo>
                      <a:pt x="5" y="67"/>
                    </a:lnTo>
                    <a:lnTo>
                      <a:pt x="0" y="130"/>
                    </a:lnTo>
                    <a:lnTo>
                      <a:pt x="9" y="174"/>
                    </a:lnTo>
                    <a:lnTo>
                      <a:pt x="18" y="209"/>
                    </a:lnTo>
                    <a:lnTo>
                      <a:pt x="14" y="152"/>
                    </a:lnTo>
                    <a:lnTo>
                      <a:pt x="14" y="112"/>
                    </a:lnTo>
                    <a:lnTo>
                      <a:pt x="14" y="62"/>
                    </a:lnTo>
                    <a:lnTo>
                      <a:pt x="14" y="28"/>
                    </a:lnTo>
                    <a:lnTo>
                      <a:pt x="26" y="0"/>
                    </a:lnTo>
                    <a:lnTo>
                      <a:pt x="9" y="2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5" name="Google Shape;365;p27"/>
            <p:cNvSpPr/>
            <p:nvPr/>
          </p:nvSpPr>
          <p:spPr>
            <a:xfrm>
              <a:off x="5895618" y="3817145"/>
              <a:ext cx="381000" cy="408385"/>
            </a:xfrm>
            <a:custGeom>
              <a:avLst/>
              <a:gdLst/>
              <a:ahLst/>
              <a:cxnLst/>
              <a:rect l="l" t="t" r="r" b="b"/>
              <a:pathLst>
                <a:path w="320" h="343" extrusionOk="0">
                  <a:moveTo>
                    <a:pt x="136" y="49"/>
                  </a:moveTo>
                  <a:lnTo>
                    <a:pt x="84" y="28"/>
                  </a:lnTo>
                  <a:lnTo>
                    <a:pt x="40" y="38"/>
                  </a:lnTo>
                  <a:lnTo>
                    <a:pt x="4" y="79"/>
                  </a:lnTo>
                  <a:lnTo>
                    <a:pt x="11" y="91"/>
                  </a:lnTo>
                  <a:lnTo>
                    <a:pt x="56" y="63"/>
                  </a:lnTo>
                  <a:lnTo>
                    <a:pt x="84" y="63"/>
                  </a:lnTo>
                  <a:lnTo>
                    <a:pt x="28" y="111"/>
                  </a:lnTo>
                  <a:lnTo>
                    <a:pt x="24" y="174"/>
                  </a:lnTo>
                  <a:lnTo>
                    <a:pt x="28" y="232"/>
                  </a:lnTo>
                  <a:lnTo>
                    <a:pt x="4" y="243"/>
                  </a:lnTo>
                  <a:lnTo>
                    <a:pt x="24" y="259"/>
                  </a:lnTo>
                  <a:lnTo>
                    <a:pt x="0" y="275"/>
                  </a:lnTo>
                  <a:lnTo>
                    <a:pt x="24" y="279"/>
                  </a:lnTo>
                  <a:lnTo>
                    <a:pt x="24" y="342"/>
                  </a:lnTo>
                  <a:lnTo>
                    <a:pt x="60" y="342"/>
                  </a:lnTo>
                  <a:lnTo>
                    <a:pt x="52" y="279"/>
                  </a:lnTo>
                  <a:lnTo>
                    <a:pt x="76" y="264"/>
                  </a:lnTo>
                  <a:lnTo>
                    <a:pt x="67" y="248"/>
                  </a:lnTo>
                  <a:lnTo>
                    <a:pt x="92" y="216"/>
                  </a:lnTo>
                  <a:lnTo>
                    <a:pt x="99" y="152"/>
                  </a:lnTo>
                  <a:lnTo>
                    <a:pt x="151" y="111"/>
                  </a:lnTo>
                  <a:lnTo>
                    <a:pt x="211" y="152"/>
                  </a:lnTo>
                  <a:lnTo>
                    <a:pt x="263" y="238"/>
                  </a:lnTo>
                  <a:lnTo>
                    <a:pt x="280" y="254"/>
                  </a:lnTo>
                  <a:lnTo>
                    <a:pt x="280" y="342"/>
                  </a:lnTo>
                  <a:lnTo>
                    <a:pt x="297" y="290"/>
                  </a:lnTo>
                  <a:lnTo>
                    <a:pt x="302" y="248"/>
                  </a:lnTo>
                  <a:lnTo>
                    <a:pt x="319" y="254"/>
                  </a:lnTo>
                  <a:lnTo>
                    <a:pt x="291" y="185"/>
                  </a:lnTo>
                  <a:lnTo>
                    <a:pt x="256" y="70"/>
                  </a:lnTo>
                  <a:lnTo>
                    <a:pt x="219" y="53"/>
                  </a:lnTo>
                  <a:lnTo>
                    <a:pt x="182" y="49"/>
                  </a:lnTo>
                  <a:lnTo>
                    <a:pt x="199" y="28"/>
                  </a:lnTo>
                  <a:lnTo>
                    <a:pt x="227" y="21"/>
                  </a:lnTo>
                  <a:lnTo>
                    <a:pt x="199" y="0"/>
                  </a:lnTo>
                  <a:lnTo>
                    <a:pt x="155" y="12"/>
                  </a:lnTo>
                  <a:lnTo>
                    <a:pt x="140" y="43"/>
                  </a:lnTo>
                  <a:lnTo>
                    <a:pt x="136" y="49"/>
                  </a:lnTo>
                </a:path>
              </a:pathLst>
            </a:custGeom>
            <a:solidFill>
              <a:srgbClr val="FFFFFF"/>
            </a:solidFill>
            <a:ln w="127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27"/>
            <p:cNvSpPr/>
            <p:nvPr/>
          </p:nvSpPr>
          <p:spPr>
            <a:xfrm>
              <a:off x="6062307" y="3815955"/>
              <a:ext cx="85725" cy="63103"/>
            </a:xfrm>
            <a:custGeom>
              <a:avLst/>
              <a:gdLst/>
              <a:ahLst/>
              <a:cxnLst/>
              <a:rect l="l" t="t" r="r" b="b"/>
              <a:pathLst>
                <a:path w="72" h="53" extrusionOk="0">
                  <a:moveTo>
                    <a:pt x="0" y="47"/>
                  </a:moveTo>
                  <a:lnTo>
                    <a:pt x="8" y="27"/>
                  </a:lnTo>
                  <a:lnTo>
                    <a:pt x="24" y="11"/>
                  </a:lnTo>
                  <a:lnTo>
                    <a:pt x="47" y="0"/>
                  </a:lnTo>
                  <a:lnTo>
                    <a:pt x="60" y="0"/>
                  </a:lnTo>
                  <a:lnTo>
                    <a:pt x="71" y="5"/>
                  </a:lnTo>
                  <a:lnTo>
                    <a:pt x="43" y="11"/>
                  </a:lnTo>
                  <a:lnTo>
                    <a:pt x="28" y="16"/>
                  </a:lnTo>
                  <a:lnTo>
                    <a:pt x="12" y="41"/>
                  </a:lnTo>
                  <a:lnTo>
                    <a:pt x="12" y="52"/>
                  </a:lnTo>
                  <a:lnTo>
                    <a:pt x="0" y="47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67" name="Google Shape;367;p27"/>
            <p:cNvGrpSpPr/>
            <p:nvPr/>
          </p:nvGrpSpPr>
          <p:grpSpPr>
            <a:xfrm>
              <a:off x="5806323" y="3840957"/>
              <a:ext cx="748903" cy="1073944"/>
              <a:chOff x="4415" y="2506"/>
              <a:chExt cx="629" cy="1122"/>
            </a:xfrm>
          </p:grpSpPr>
          <p:sp>
            <p:nvSpPr>
              <p:cNvPr id="368" name="Google Shape;368;p27"/>
              <p:cNvSpPr/>
              <p:nvPr/>
            </p:nvSpPr>
            <p:spPr>
              <a:xfrm>
                <a:off x="4434" y="3122"/>
                <a:ext cx="599" cy="480"/>
              </a:xfrm>
              <a:custGeom>
                <a:avLst/>
                <a:gdLst/>
                <a:ahLst/>
                <a:cxnLst/>
                <a:rect l="l" t="t" r="r" b="b"/>
                <a:pathLst>
                  <a:path w="599" h="480" extrusionOk="0">
                    <a:moveTo>
                      <a:pt x="193" y="74"/>
                    </a:moveTo>
                    <a:lnTo>
                      <a:pt x="163" y="100"/>
                    </a:lnTo>
                    <a:lnTo>
                      <a:pt x="152" y="131"/>
                    </a:lnTo>
                    <a:lnTo>
                      <a:pt x="101" y="165"/>
                    </a:lnTo>
                    <a:lnTo>
                      <a:pt x="84" y="185"/>
                    </a:lnTo>
                    <a:lnTo>
                      <a:pt x="38" y="202"/>
                    </a:lnTo>
                    <a:lnTo>
                      <a:pt x="6" y="239"/>
                    </a:lnTo>
                    <a:lnTo>
                      <a:pt x="0" y="260"/>
                    </a:lnTo>
                    <a:lnTo>
                      <a:pt x="22" y="352"/>
                    </a:lnTo>
                    <a:lnTo>
                      <a:pt x="58" y="432"/>
                    </a:lnTo>
                    <a:lnTo>
                      <a:pt x="78" y="454"/>
                    </a:lnTo>
                    <a:lnTo>
                      <a:pt x="123" y="479"/>
                    </a:lnTo>
                    <a:lnTo>
                      <a:pt x="167" y="479"/>
                    </a:lnTo>
                    <a:lnTo>
                      <a:pt x="216" y="454"/>
                    </a:lnTo>
                    <a:lnTo>
                      <a:pt x="279" y="430"/>
                    </a:lnTo>
                    <a:lnTo>
                      <a:pt x="451" y="473"/>
                    </a:lnTo>
                    <a:lnTo>
                      <a:pt x="548" y="394"/>
                    </a:lnTo>
                    <a:lnTo>
                      <a:pt x="572" y="356"/>
                    </a:lnTo>
                    <a:lnTo>
                      <a:pt x="589" y="323"/>
                    </a:lnTo>
                    <a:lnTo>
                      <a:pt x="598" y="268"/>
                    </a:lnTo>
                    <a:lnTo>
                      <a:pt x="592" y="218"/>
                    </a:lnTo>
                    <a:lnTo>
                      <a:pt x="569" y="155"/>
                    </a:lnTo>
                    <a:lnTo>
                      <a:pt x="531" y="106"/>
                    </a:lnTo>
                    <a:lnTo>
                      <a:pt x="513" y="59"/>
                    </a:lnTo>
                    <a:lnTo>
                      <a:pt x="486" y="21"/>
                    </a:lnTo>
                    <a:lnTo>
                      <a:pt x="451" y="0"/>
                    </a:lnTo>
                    <a:lnTo>
                      <a:pt x="262" y="86"/>
                    </a:lnTo>
                    <a:lnTo>
                      <a:pt x="207" y="74"/>
                    </a:lnTo>
                    <a:lnTo>
                      <a:pt x="193" y="74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7"/>
              <p:cNvSpPr/>
              <p:nvPr/>
            </p:nvSpPr>
            <p:spPr>
              <a:xfrm>
                <a:off x="4490" y="3424"/>
                <a:ext cx="248" cy="172"/>
              </a:xfrm>
              <a:custGeom>
                <a:avLst/>
                <a:gdLst/>
                <a:ahLst/>
                <a:cxnLst/>
                <a:rect l="l" t="t" r="r" b="b"/>
                <a:pathLst>
                  <a:path w="248" h="172" extrusionOk="0">
                    <a:moveTo>
                      <a:pt x="35" y="14"/>
                    </a:moveTo>
                    <a:lnTo>
                      <a:pt x="0" y="41"/>
                    </a:lnTo>
                    <a:lnTo>
                      <a:pt x="4" y="88"/>
                    </a:lnTo>
                    <a:lnTo>
                      <a:pt x="15" y="125"/>
                    </a:lnTo>
                    <a:lnTo>
                      <a:pt x="70" y="164"/>
                    </a:lnTo>
                    <a:lnTo>
                      <a:pt x="118" y="171"/>
                    </a:lnTo>
                    <a:lnTo>
                      <a:pt x="174" y="164"/>
                    </a:lnTo>
                    <a:lnTo>
                      <a:pt x="179" y="158"/>
                    </a:lnTo>
                    <a:lnTo>
                      <a:pt x="212" y="153"/>
                    </a:lnTo>
                    <a:lnTo>
                      <a:pt x="243" y="122"/>
                    </a:lnTo>
                    <a:lnTo>
                      <a:pt x="247" y="100"/>
                    </a:lnTo>
                    <a:lnTo>
                      <a:pt x="237" y="81"/>
                    </a:lnTo>
                    <a:lnTo>
                      <a:pt x="194" y="100"/>
                    </a:lnTo>
                    <a:lnTo>
                      <a:pt x="194" y="88"/>
                    </a:lnTo>
                    <a:lnTo>
                      <a:pt x="189" y="57"/>
                    </a:lnTo>
                    <a:lnTo>
                      <a:pt x="174" y="46"/>
                    </a:lnTo>
                    <a:lnTo>
                      <a:pt x="162" y="43"/>
                    </a:lnTo>
                    <a:lnTo>
                      <a:pt x="140" y="16"/>
                    </a:lnTo>
                    <a:lnTo>
                      <a:pt x="128" y="1"/>
                    </a:lnTo>
                    <a:lnTo>
                      <a:pt x="105" y="0"/>
                    </a:lnTo>
                    <a:lnTo>
                      <a:pt x="94" y="24"/>
                    </a:lnTo>
                    <a:lnTo>
                      <a:pt x="94" y="34"/>
                    </a:lnTo>
                    <a:lnTo>
                      <a:pt x="78" y="38"/>
                    </a:lnTo>
                    <a:lnTo>
                      <a:pt x="51" y="11"/>
                    </a:lnTo>
                    <a:lnTo>
                      <a:pt x="35" y="14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7"/>
              <p:cNvSpPr/>
              <p:nvPr/>
            </p:nvSpPr>
            <p:spPr>
              <a:xfrm>
                <a:off x="4490" y="2585"/>
                <a:ext cx="364" cy="678"/>
              </a:xfrm>
              <a:custGeom>
                <a:avLst/>
                <a:gdLst/>
                <a:ahLst/>
                <a:cxnLst/>
                <a:rect l="l" t="t" r="r" b="b"/>
                <a:pathLst>
                  <a:path w="364" h="678" extrusionOk="0">
                    <a:moveTo>
                      <a:pt x="140" y="2"/>
                    </a:moveTo>
                    <a:lnTo>
                      <a:pt x="76" y="66"/>
                    </a:lnTo>
                    <a:lnTo>
                      <a:pt x="45" y="249"/>
                    </a:lnTo>
                    <a:lnTo>
                      <a:pt x="15" y="268"/>
                    </a:lnTo>
                    <a:lnTo>
                      <a:pt x="0" y="294"/>
                    </a:lnTo>
                    <a:lnTo>
                      <a:pt x="3" y="323"/>
                    </a:lnTo>
                    <a:lnTo>
                      <a:pt x="51" y="380"/>
                    </a:lnTo>
                    <a:lnTo>
                      <a:pt x="68" y="412"/>
                    </a:lnTo>
                    <a:lnTo>
                      <a:pt x="81" y="416"/>
                    </a:lnTo>
                    <a:lnTo>
                      <a:pt x="84" y="483"/>
                    </a:lnTo>
                    <a:lnTo>
                      <a:pt x="108" y="538"/>
                    </a:lnTo>
                    <a:lnTo>
                      <a:pt x="123" y="553"/>
                    </a:lnTo>
                    <a:lnTo>
                      <a:pt x="139" y="599"/>
                    </a:lnTo>
                    <a:lnTo>
                      <a:pt x="167" y="622"/>
                    </a:lnTo>
                    <a:lnTo>
                      <a:pt x="190" y="666"/>
                    </a:lnTo>
                    <a:lnTo>
                      <a:pt x="208" y="677"/>
                    </a:lnTo>
                    <a:lnTo>
                      <a:pt x="254" y="664"/>
                    </a:lnTo>
                    <a:lnTo>
                      <a:pt x="310" y="636"/>
                    </a:lnTo>
                    <a:lnTo>
                      <a:pt x="319" y="599"/>
                    </a:lnTo>
                    <a:lnTo>
                      <a:pt x="360" y="516"/>
                    </a:lnTo>
                    <a:lnTo>
                      <a:pt x="363" y="463"/>
                    </a:lnTo>
                    <a:lnTo>
                      <a:pt x="355" y="422"/>
                    </a:lnTo>
                    <a:lnTo>
                      <a:pt x="339" y="413"/>
                    </a:lnTo>
                    <a:lnTo>
                      <a:pt x="329" y="420"/>
                    </a:lnTo>
                    <a:lnTo>
                      <a:pt x="325" y="394"/>
                    </a:lnTo>
                    <a:lnTo>
                      <a:pt x="314" y="362"/>
                    </a:lnTo>
                    <a:lnTo>
                      <a:pt x="339" y="315"/>
                    </a:lnTo>
                    <a:lnTo>
                      <a:pt x="351" y="264"/>
                    </a:lnTo>
                    <a:lnTo>
                      <a:pt x="346" y="235"/>
                    </a:lnTo>
                    <a:lnTo>
                      <a:pt x="329" y="219"/>
                    </a:lnTo>
                    <a:lnTo>
                      <a:pt x="308" y="219"/>
                    </a:lnTo>
                    <a:lnTo>
                      <a:pt x="285" y="228"/>
                    </a:lnTo>
                    <a:lnTo>
                      <a:pt x="289" y="149"/>
                    </a:lnTo>
                    <a:lnTo>
                      <a:pt x="231" y="13"/>
                    </a:lnTo>
                    <a:lnTo>
                      <a:pt x="158" y="0"/>
                    </a:lnTo>
                    <a:lnTo>
                      <a:pt x="140" y="2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7"/>
              <p:cNvSpPr/>
              <p:nvPr/>
            </p:nvSpPr>
            <p:spPr>
              <a:xfrm>
                <a:off x="4688" y="2791"/>
                <a:ext cx="54" cy="80"/>
              </a:xfrm>
              <a:custGeom>
                <a:avLst/>
                <a:gdLst/>
                <a:ahLst/>
                <a:cxnLst/>
                <a:rect l="l" t="t" r="r" b="b"/>
                <a:pathLst>
                  <a:path w="54" h="80" extrusionOk="0">
                    <a:moveTo>
                      <a:pt x="17" y="0"/>
                    </a:moveTo>
                    <a:lnTo>
                      <a:pt x="5" y="12"/>
                    </a:lnTo>
                    <a:lnTo>
                      <a:pt x="0" y="29"/>
                    </a:lnTo>
                    <a:lnTo>
                      <a:pt x="0" y="51"/>
                    </a:lnTo>
                    <a:lnTo>
                      <a:pt x="9" y="72"/>
                    </a:lnTo>
                    <a:lnTo>
                      <a:pt x="20" y="79"/>
                    </a:lnTo>
                    <a:lnTo>
                      <a:pt x="38" y="74"/>
                    </a:lnTo>
                    <a:lnTo>
                      <a:pt x="51" y="56"/>
                    </a:lnTo>
                    <a:lnTo>
                      <a:pt x="53" y="44"/>
                    </a:lnTo>
                    <a:lnTo>
                      <a:pt x="49" y="22"/>
                    </a:lnTo>
                    <a:lnTo>
                      <a:pt x="42" y="5"/>
                    </a:lnTo>
                    <a:lnTo>
                      <a:pt x="28" y="0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7"/>
              <p:cNvSpPr/>
              <p:nvPr/>
            </p:nvSpPr>
            <p:spPr>
              <a:xfrm>
                <a:off x="4602" y="2813"/>
                <a:ext cx="50" cy="71"/>
              </a:xfrm>
              <a:custGeom>
                <a:avLst/>
                <a:gdLst/>
                <a:ahLst/>
                <a:cxnLst/>
                <a:rect l="l" t="t" r="r" b="b"/>
                <a:pathLst>
                  <a:path w="50" h="71" extrusionOk="0">
                    <a:moveTo>
                      <a:pt x="38" y="10"/>
                    </a:moveTo>
                    <a:lnTo>
                      <a:pt x="25" y="0"/>
                    </a:lnTo>
                    <a:lnTo>
                      <a:pt x="13" y="0"/>
                    </a:lnTo>
                    <a:lnTo>
                      <a:pt x="0" y="19"/>
                    </a:lnTo>
                    <a:lnTo>
                      <a:pt x="0" y="45"/>
                    </a:lnTo>
                    <a:lnTo>
                      <a:pt x="7" y="63"/>
                    </a:lnTo>
                    <a:lnTo>
                      <a:pt x="27" y="70"/>
                    </a:lnTo>
                    <a:lnTo>
                      <a:pt x="44" y="63"/>
                    </a:lnTo>
                    <a:lnTo>
                      <a:pt x="49" y="49"/>
                    </a:lnTo>
                    <a:lnTo>
                      <a:pt x="48" y="23"/>
                    </a:lnTo>
                    <a:lnTo>
                      <a:pt x="38" y="1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7"/>
              <p:cNvSpPr/>
              <p:nvPr/>
            </p:nvSpPr>
            <p:spPr>
              <a:xfrm>
                <a:off x="4633" y="3257"/>
                <a:ext cx="48" cy="212"/>
              </a:xfrm>
              <a:custGeom>
                <a:avLst/>
                <a:gdLst/>
                <a:ahLst/>
                <a:cxnLst/>
                <a:rect l="l" t="t" r="r" b="b"/>
                <a:pathLst>
                  <a:path w="48" h="212" extrusionOk="0">
                    <a:moveTo>
                      <a:pt x="39" y="0"/>
                    </a:moveTo>
                    <a:lnTo>
                      <a:pt x="21" y="33"/>
                    </a:lnTo>
                    <a:lnTo>
                      <a:pt x="0" y="126"/>
                    </a:lnTo>
                    <a:lnTo>
                      <a:pt x="2" y="164"/>
                    </a:lnTo>
                    <a:lnTo>
                      <a:pt x="46" y="211"/>
                    </a:lnTo>
                    <a:lnTo>
                      <a:pt x="25" y="164"/>
                    </a:lnTo>
                    <a:lnTo>
                      <a:pt x="26" y="103"/>
                    </a:lnTo>
                    <a:lnTo>
                      <a:pt x="47" y="2"/>
                    </a:lnTo>
                    <a:lnTo>
                      <a:pt x="39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7"/>
              <p:cNvSpPr/>
              <p:nvPr/>
            </p:nvSpPr>
            <p:spPr>
              <a:xfrm>
                <a:off x="4503" y="2511"/>
                <a:ext cx="128" cy="52"/>
              </a:xfrm>
              <a:custGeom>
                <a:avLst/>
                <a:gdLst/>
                <a:ahLst/>
                <a:cxnLst/>
                <a:rect l="l" t="t" r="r" b="b"/>
                <a:pathLst>
                  <a:path w="128" h="52" extrusionOk="0">
                    <a:moveTo>
                      <a:pt x="127" y="15"/>
                    </a:moveTo>
                    <a:lnTo>
                      <a:pt x="91" y="5"/>
                    </a:lnTo>
                    <a:lnTo>
                      <a:pt x="71" y="0"/>
                    </a:lnTo>
                    <a:lnTo>
                      <a:pt x="43" y="5"/>
                    </a:lnTo>
                    <a:lnTo>
                      <a:pt x="24" y="20"/>
                    </a:lnTo>
                    <a:lnTo>
                      <a:pt x="8" y="36"/>
                    </a:lnTo>
                    <a:lnTo>
                      <a:pt x="0" y="51"/>
                    </a:lnTo>
                    <a:lnTo>
                      <a:pt x="28" y="31"/>
                    </a:lnTo>
                    <a:lnTo>
                      <a:pt x="56" y="20"/>
                    </a:lnTo>
                    <a:lnTo>
                      <a:pt x="88" y="15"/>
                    </a:lnTo>
                    <a:lnTo>
                      <a:pt x="112" y="15"/>
                    </a:lnTo>
                    <a:lnTo>
                      <a:pt x="127" y="26"/>
                    </a:lnTo>
                    <a:lnTo>
                      <a:pt x="127" y="1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7"/>
              <p:cNvSpPr/>
              <p:nvPr/>
            </p:nvSpPr>
            <p:spPr>
              <a:xfrm>
                <a:off x="4658" y="2506"/>
                <a:ext cx="56" cy="37"/>
              </a:xfrm>
              <a:custGeom>
                <a:avLst/>
                <a:gdLst/>
                <a:ahLst/>
                <a:cxnLst/>
                <a:rect l="l" t="t" r="r" b="b"/>
                <a:pathLst>
                  <a:path w="56" h="37" extrusionOk="0">
                    <a:moveTo>
                      <a:pt x="0" y="31"/>
                    </a:moveTo>
                    <a:lnTo>
                      <a:pt x="24" y="5"/>
                    </a:lnTo>
                    <a:lnTo>
                      <a:pt x="55" y="0"/>
                    </a:lnTo>
                    <a:lnTo>
                      <a:pt x="28" y="11"/>
                    </a:lnTo>
                    <a:lnTo>
                      <a:pt x="12" y="36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7"/>
              <p:cNvSpPr/>
              <p:nvPr/>
            </p:nvSpPr>
            <p:spPr>
              <a:xfrm>
                <a:off x="4511" y="2548"/>
                <a:ext cx="92" cy="157"/>
              </a:xfrm>
              <a:custGeom>
                <a:avLst/>
                <a:gdLst/>
                <a:ahLst/>
                <a:cxnLst/>
                <a:rect l="l" t="t" r="r" b="b"/>
                <a:pathLst>
                  <a:path w="92" h="157" extrusionOk="0">
                    <a:moveTo>
                      <a:pt x="7" y="36"/>
                    </a:moveTo>
                    <a:lnTo>
                      <a:pt x="28" y="10"/>
                    </a:lnTo>
                    <a:lnTo>
                      <a:pt x="53" y="0"/>
                    </a:lnTo>
                    <a:lnTo>
                      <a:pt x="71" y="0"/>
                    </a:lnTo>
                    <a:lnTo>
                      <a:pt x="91" y="6"/>
                    </a:lnTo>
                    <a:lnTo>
                      <a:pt x="56" y="21"/>
                    </a:lnTo>
                    <a:lnTo>
                      <a:pt x="24" y="52"/>
                    </a:lnTo>
                    <a:lnTo>
                      <a:pt x="11" y="89"/>
                    </a:lnTo>
                    <a:lnTo>
                      <a:pt x="7" y="120"/>
                    </a:lnTo>
                    <a:lnTo>
                      <a:pt x="7" y="156"/>
                    </a:lnTo>
                    <a:lnTo>
                      <a:pt x="0" y="120"/>
                    </a:lnTo>
                    <a:lnTo>
                      <a:pt x="3" y="84"/>
                    </a:lnTo>
                    <a:lnTo>
                      <a:pt x="16" y="52"/>
                    </a:lnTo>
                    <a:lnTo>
                      <a:pt x="7" y="47"/>
                    </a:lnTo>
                    <a:lnTo>
                      <a:pt x="7" y="3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7"/>
              <p:cNvSpPr/>
              <p:nvPr/>
            </p:nvSpPr>
            <p:spPr>
              <a:xfrm>
                <a:off x="4518" y="2600"/>
                <a:ext cx="125" cy="227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27" extrusionOk="0">
                    <a:moveTo>
                      <a:pt x="124" y="0"/>
                    </a:moveTo>
                    <a:lnTo>
                      <a:pt x="100" y="5"/>
                    </a:lnTo>
                    <a:lnTo>
                      <a:pt x="75" y="32"/>
                    </a:lnTo>
                    <a:lnTo>
                      <a:pt x="64" y="58"/>
                    </a:lnTo>
                    <a:lnTo>
                      <a:pt x="60" y="94"/>
                    </a:lnTo>
                    <a:lnTo>
                      <a:pt x="40" y="120"/>
                    </a:lnTo>
                    <a:lnTo>
                      <a:pt x="17" y="147"/>
                    </a:lnTo>
                    <a:lnTo>
                      <a:pt x="0" y="158"/>
                    </a:lnTo>
                    <a:lnTo>
                      <a:pt x="40" y="142"/>
                    </a:lnTo>
                    <a:lnTo>
                      <a:pt x="28" y="163"/>
                    </a:lnTo>
                    <a:lnTo>
                      <a:pt x="12" y="178"/>
                    </a:lnTo>
                    <a:lnTo>
                      <a:pt x="28" y="173"/>
                    </a:lnTo>
                    <a:lnTo>
                      <a:pt x="24" y="204"/>
                    </a:lnTo>
                    <a:lnTo>
                      <a:pt x="28" y="226"/>
                    </a:lnTo>
                    <a:lnTo>
                      <a:pt x="36" y="190"/>
                    </a:lnTo>
                    <a:lnTo>
                      <a:pt x="40" y="163"/>
                    </a:lnTo>
                    <a:lnTo>
                      <a:pt x="56" y="147"/>
                    </a:lnTo>
                    <a:lnTo>
                      <a:pt x="49" y="136"/>
                    </a:lnTo>
                    <a:lnTo>
                      <a:pt x="64" y="115"/>
                    </a:lnTo>
                    <a:lnTo>
                      <a:pt x="72" y="79"/>
                    </a:lnTo>
                    <a:lnTo>
                      <a:pt x="84" y="47"/>
                    </a:lnTo>
                    <a:lnTo>
                      <a:pt x="107" y="32"/>
                    </a:lnTo>
                    <a:lnTo>
                      <a:pt x="12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7"/>
              <p:cNvSpPr/>
              <p:nvPr/>
            </p:nvSpPr>
            <p:spPr>
              <a:xfrm>
                <a:off x="4658" y="2605"/>
                <a:ext cx="152" cy="138"/>
              </a:xfrm>
              <a:custGeom>
                <a:avLst/>
                <a:gdLst/>
                <a:ahLst/>
                <a:cxnLst/>
                <a:rect l="l" t="t" r="r" b="b"/>
                <a:pathLst>
                  <a:path w="152" h="138" extrusionOk="0">
                    <a:moveTo>
                      <a:pt x="0" y="0"/>
                    </a:moveTo>
                    <a:lnTo>
                      <a:pt x="43" y="16"/>
                    </a:lnTo>
                    <a:lnTo>
                      <a:pt x="68" y="42"/>
                    </a:lnTo>
                    <a:lnTo>
                      <a:pt x="79" y="74"/>
                    </a:lnTo>
                    <a:lnTo>
                      <a:pt x="99" y="110"/>
                    </a:lnTo>
                    <a:lnTo>
                      <a:pt x="120" y="132"/>
                    </a:lnTo>
                    <a:lnTo>
                      <a:pt x="151" y="137"/>
                    </a:lnTo>
                    <a:lnTo>
                      <a:pt x="116" y="137"/>
                    </a:lnTo>
                    <a:lnTo>
                      <a:pt x="92" y="116"/>
                    </a:lnTo>
                    <a:lnTo>
                      <a:pt x="76" y="89"/>
                    </a:lnTo>
                    <a:lnTo>
                      <a:pt x="55" y="59"/>
                    </a:lnTo>
                    <a:lnTo>
                      <a:pt x="40" y="32"/>
                    </a:lnTo>
                    <a:lnTo>
                      <a:pt x="8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7"/>
              <p:cNvSpPr/>
              <p:nvPr/>
            </p:nvSpPr>
            <p:spPr>
              <a:xfrm>
                <a:off x="4690" y="2532"/>
                <a:ext cx="125" cy="205"/>
              </a:xfrm>
              <a:custGeom>
                <a:avLst/>
                <a:gdLst/>
                <a:ahLst/>
                <a:cxnLst/>
                <a:rect l="l" t="t" r="r" b="b"/>
                <a:pathLst>
                  <a:path w="125" h="205" extrusionOk="0">
                    <a:moveTo>
                      <a:pt x="0" y="11"/>
                    </a:moveTo>
                    <a:lnTo>
                      <a:pt x="39" y="22"/>
                    </a:lnTo>
                    <a:lnTo>
                      <a:pt x="56" y="48"/>
                    </a:lnTo>
                    <a:lnTo>
                      <a:pt x="67" y="84"/>
                    </a:lnTo>
                    <a:lnTo>
                      <a:pt x="80" y="132"/>
                    </a:lnTo>
                    <a:lnTo>
                      <a:pt x="88" y="168"/>
                    </a:lnTo>
                    <a:lnTo>
                      <a:pt x="107" y="188"/>
                    </a:lnTo>
                    <a:lnTo>
                      <a:pt x="124" y="204"/>
                    </a:lnTo>
                    <a:lnTo>
                      <a:pt x="99" y="162"/>
                    </a:lnTo>
                    <a:lnTo>
                      <a:pt x="99" y="125"/>
                    </a:lnTo>
                    <a:lnTo>
                      <a:pt x="91" y="89"/>
                    </a:lnTo>
                    <a:lnTo>
                      <a:pt x="80" y="52"/>
                    </a:lnTo>
                    <a:lnTo>
                      <a:pt x="60" y="22"/>
                    </a:lnTo>
                    <a:lnTo>
                      <a:pt x="31" y="5"/>
                    </a:lnTo>
                    <a:lnTo>
                      <a:pt x="3" y="0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7"/>
              <p:cNvSpPr/>
              <p:nvPr/>
            </p:nvSpPr>
            <p:spPr>
              <a:xfrm>
                <a:off x="4483" y="2720"/>
                <a:ext cx="44" cy="49"/>
              </a:xfrm>
              <a:custGeom>
                <a:avLst/>
                <a:gdLst/>
                <a:ahLst/>
                <a:cxnLst/>
                <a:rect l="l" t="t" r="r" b="b"/>
                <a:pathLst>
                  <a:path w="44" h="49" extrusionOk="0">
                    <a:moveTo>
                      <a:pt x="39" y="0"/>
                    </a:moveTo>
                    <a:lnTo>
                      <a:pt x="0" y="11"/>
                    </a:lnTo>
                    <a:lnTo>
                      <a:pt x="19" y="27"/>
                    </a:lnTo>
                    <a:lnTo>
                      <a:pt x="0" y="37"/>
                    </a:lnTo>
                    <a:lnTo>
                      <a:pt x="8" y="43"/>
                    </a:lnTo>
                    <a:lnTo>
                      <a:pt x="43" y="48"/>
                    </a:lnTo>
                    <a:lnTo>
                      <a:pt x="19" y="43"/>
                    </a:lnTo>
                    <a:lnTo>
                      <a:pt x="43" y="32"/>
                    </a:lnTo>
                    <a:lnTo>
                      <a:pt x="24" y="16"/>
                    </a:lnTo>
                    <a:lnTo>
                      <a:pt x="39" y="11"/>
                    </a:lnTo>
                    <a:lnTo>
                      <a:pt x="39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7"/>
              <p:cNvSpPr/>
              <p:nvPr/>
            </p:nvSpPr>
            <p:spPr>
              <a:xfrm>
                <a:off x="4507" y="2778"/>
                <a:ext cx="20" cy="58"/>
              </a:xfrm>
              <a:custGeom>
                <a:avLst/>
                <a:gdLst/>
                <a:ahLst/>
                <a:cxnLst/>
                <a:rect l="l" t="t" r="r" b="b"/>
                <a:pathLst>
                  <a:path w="20" h="58" extrusionOk="0">
                    <a:moveTo>
                      <a:pt x="0" y="0"/>
                    </a:moveTo>
                    <a:lnTo>
                      <a:pt x="0" y="25"/>
                    </a:lnTo>
                    <a:lnTo>
                      <a:pt x="7" y="41"/>
                    </a:lnTo>
                    <a:lnTo>
                      <a:pt x="19" y="57"/>
                    </a:lnTo>
                    <a:lnTo>
                      <a:pt x="15" y="32"/>
                    </a:lnTo>
                    <a:lnTo>
                      <a:pt x="19" y="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7"/>
              <p:cNvSpPr/>
              <p:nvPr/>
            </p:nvSpPr>
            <p:spPr>
              <a:xfrm>
                <a:off x="4483" y="2826"/>
                <a:ext cx="268" cy="524"/>
              </a:xfrm>
              <a:custGeom>
                <a:avLst/>
                <a:gdLst/>
                <a:ahLst/>
                <a:cxnLst/>
                <a:rect l="l" t="t" r="r" b="b"/>
                <a:pathLst>
                  <a:path w="268" h="524" extrusionOk="0">
                    <a:moveTo>
                      <a:pt x="71" y="0"/>
                    </a:moveTo>
                    <a:lnTo>
                      <a:pt x="48" y="0"/>
                    </a:lnTo>
                    <a:lnTo>
                      <a:pt x="28" y="4"/>
                    </a:lnTo>
                    <a:lnTo>
                      <a:pt x="8" y="26"/>
                    </a:lnTo>
                    <a:lnTo>
                      <a:pt x="0" y="52"/>
                    </a:lnTo>
                    <a:lnTo>
                      <a:pt x="11" y="83"/>
                    </a:lnTo>
                    <a:lnTo>
                      <a:pt x="28" y="104"/>
                    </a:lnTo>
                    <a:lnTo>
                      <a:pt x="48" y="131"/>
                    </a:lnTo>
                    <a:lnTo>
                      <a:pt x="56" y="142"/>
                    </a:lnTo>
                    <a:lnTo>
                      <a:pt x="63" y="157"/>
                    </a:lnTo>
                    <a:lnTo>
                      <a:pt x="76" y="166"/>
                    </a:lnTo>
                    <a:lnTo>
                      <a:pt x="81" y="166"/>
                    </a:lnTo>
                    <a:lnTo>
                      <a:pt x="84" y="203"/>
                    </a:lnTo>
                    <a:lnTo>
                      <a:pt x="84" y="230"/>
                    </a:lnTo>
                    <a:lnTo>
                      <a:pt x="95" y="261"/>
                    </a:lnTo>
                    <a:lnTo>
                      <a:pt x="108" y="293"/>
                    </a:lnTo>
                    <a:lnTo>
                      <a:pt x="119" y="310"/>
                    </a:lnTo>
                    <a:lnTo>
                      <a:pt x="126" y="334"/>
                    </a:lnTo>
                    <a:lnTo>
                      <a:pt x="139" y="349"/>
                    </a:lnTo>
                    <a:lnTo>
                      <a:pt x="131" y="365"/>
                    </a:lnTo>
                    <a:lnTo>
                      <a:pt x="111" y="381"/>
                    </a:lnTo>
                    <a:lnTo>
                      <a:pt x="99" y="413"/>
                    </a:lnTo>
                    <a:lnTo>
                      <a:pt x="91" y="440"/>
                    </a:lnTo>
                    <a:lnTo>
                      <a:pt x="88" y="465"/>
                    </a:lnTo>
                    <a:lnTo>
                      <a:pt x="81" y="486"/>
                    </a:lnTo>
                    <a:lnTo>
                      <a:pt x="76" y="502"/>
                    </a:lnTo>
                    <a:lnTo>
                      <a:pt x="81" y="523"/>
                    </a:lnTo>
                    <a:lnTo>
                      <a:pt x="95" y="486"/>
                    </a:lnTo>
                    <a:lnTo>
                      <a:pt x="111" y="471"/>
                    </a:lnTo>
                    <a:lnTo>
                      <a:pt x="111" y="444"/>
                    </a:lnTo>
                    <a:lnTo>
                      <a:pt x="119" y="419"/>
                    </a:lnTo>
                    <a:lnTo>
                      <a:pt x="136" y="388"/>
                    </a:lnTo>
                    <a:lnTo>
                      <a:pt x="143" y="376"/>
                    </a:lnTo>
                    <a:lnTo>
                      <a:pt x="164" y="388"/>
                    </a:lnTo>
                    <a:lnTo>
                      <a:pt x="183" y="397"/>
                    </a:lnTo>
                    <a:lnTo>
                      <a:pt x="190" y="397"/>
                    </a:lnTo>
                    <a:lnTo>
                      <a:pt x="199" y="419"/>
                    </a:lnTo>
                    <a:lnTo>
                      <a:pt x="210" y="435"/>
                    </a:lnTo>
                    <a:lnTo>
                      <a:pt x="207" y="392"/>
                    </a:lnTo>
                    <a:lnTo>
                      <a:pt x="215" y="372"/>
                    </a:lnTo>
                    <a:lnTo>
                      <a:pt x="230" y="361"/>
                    </a:lnTo>
                    <a:lnTo>
                      <a:pt x="250" y="349"/>
                    </a:lnTo>
                    <a:lnTo>
                      <a:pt x="267" y="340"/>
                    </a:lnTo>
                    <a:lnTo>
                      <a:pt x="267" y="329"/>
                    </a:lnTo>
                    <a:lnTo>
                      <a:pt x="250" y="334"/>
                    </a:lnTo>
                    <a:lnTo>
                      <a:pt x="223" y="345"/>
                    </a:lnTo>
                    <a:lnTo>
                      <a:pt x="203" y="355"/>
                    </a:lnTo>
                    <a:lnTo>
                      <a:pt x="183" y="355"/>
                    </a:lnTo>
                    <a:lnTo>
                      <a:pt x="164" y="349"/>
                    </a:lnTo>
                    <a:lnTo>
                      <a:pt x="147" y="340"/>
                    </a:lnTo>
                    <a:lnTo>
                      <a:pt x="139" y="320"/>
                    </a:lnTo>
                    <a:lnTo>
                      <a:pt x="136" y="303"/>
                    </a:lnTo>
                    <a:lnTo>
                      <a:pt x="116" y="282"/>
                    </a:lnTo>
                    <a:lnTo>
                      <a:pt x="102" y="250"/>
                    </a:lnTo>
                    <a:lnTo>
                      <a:pt x="95" y="209"/>
                    </a:lnTo>
                    <a:lnTo>
                      <a:pt x="95" y="161"/>
                    </a:lnTo>
                    <a:lnTo>
                      <a:pt x="84" y="157"/>
                    </a:lnTo>
                    <a:lnTo>
                      <a:pt x="76" y="152"/>
                    </a:lnTo>
                    <a:lnTo>
                      <a:pt x="67" y="131"/>
                    </a:lnTo>
                    <a:lnTo>
                      <a:pt x="52" y="120"/>
                    </a:lnTo>
                    <a:lnTo>
                      <a:pt x="39" y="104"/>
                    </a:lnTo>
                    <a:lnTo>
                      <a:pt x="28" y="88"/>
                    </a:lnTo>
                    <a:lnTo>
                      <a:pt x="20" y="73"/>
                    </a:lnTo>
                    <a:lnTo>
                      <a:pt x="24" y="46"/>
                    </a:lnTo>
                    <a:lnTo>
                      <a:pt x="28" y="36"/>
                    </a:lnTo>
                    <a:lnTo>
                      <a:pt x="39" y="20"/>
                    </a:lnTo>
                    <a:lnTo>
                      <a:pt x="52" y="10"/>
                    </a:lnTo>
                    <a:lnTo>
                      <a:pt x="59" y="10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7"/>
              <p:cNvSpPr/>
              <p:nvPr/>
            </p:nvSpPr>
            <p:spPr>
              <a:xfrm>
                <a:off x="4507" y="2856"/>
                <a:ext cx="65" cy="65"/>
              </a:xfrm>
              <a:custGeom>
                <a:avLst/>
                <a:gdLst/>
                <a:ahLst/>
                <a:cxnLst/>
                <a:rect l="l" t="t" r="r" b="b"/>
                <a:pathLst>
                  <a:path w="65" h="65" extrusionOk="0">
                    <a:moveTo>
                      <a:pt x="4" y="28"/>
                    </a:moveTo>
                    <a:lnTo>
                      <a:pt x="0" y="6"/>
                    </a:lnTo>
                    <a:lnTo>
                      <a:pt x="11" y="0"/>
                    </a:lnTo>
                    <a:lnTo>
                      <a:pt x="28" y="0"/>
                    </a:lnTo>
                    <a:lnTo>
                      <a:pt x="47" y="16"/>
                    </a:lnTo>
                    <a:lnTo>
                      <a:pt x="60" y="28"/>
                    </a:lnTo>
                    <a:lnTo>
                      <a:pt x="64" y="44"/>
                    </a:lnTo>
                    <a:lnTo>
                      <a:pt x="52" y="48"/>
                    </a:lnTo>
                    <a:lnTo>
                      <a:pt x="47" y="38"/>
                    </a:lnTo>
                    <a:lnTo>
                      <a:pt x="39" y="44"/>
                    </a:lnTo>
                    <a:lnTo>
                      <a:pt x="35" y="53"/>
                    </a:lnTo>
                    <a:lnTo>
                      <a:pt x="35" y="64"/>
                    </a:lnTo>
                    <a:lnTo>
                      <a:pt x="28" y="59"/>
                    </a:lnTo>
                    <a:lnTo>
                      <a:pt x="24" y="48"/>
                    </a:lnTo>
                    <a:lnTo>
                      <a:pt x="32" y="33"/>
                    </a:lnTo>
                    <a:lnTo>
                      <a:pt x="24" y="22"/>
                    </a:lnTo>
                    <a:lnTo>
                      <a:pt x="24" y="12"/>
                    </a:lnTo>
                    <a:lnTo>
                      <a:pt x="15" y="6"/>
                    </a:lnTo>
                    <a:lnTo>
                      <a:pt x="11" y="22"/>
                    </a:lnTo>
                    <a:lnTo>
                      <a:pt x="11" y="28"/>
                    </a:lnTo>
                    <a:lnTo>
                      <a:pt x="4" y="2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7"/>
              <p:cNvSpPr/>
              <p:nvPr/>
            </p:nvSpPr>
            <p:spPr>
              <a:xfrm>
                <a:off x="4564" y="2914"/>
                <a:ext cx="17" cy="65"/>
              </a:xfrm>
              <a:custGeom>
                <a:avLst/>
                <a:gdLst/>
                <a:ahLst/>
                <a:cxnLst/>
                <a:rect l="l" t="t" r="r" b="b"/>
                <a:pathLst>
                  <a:path w="17" h="65" extrusionOk="0">
                    <a:moveTo>
                      <a:pt x="3" y="0"/>
                    </a:moveTo>
                    <a:lnTo>
                      <a:pt x="0" y="16"/>
                    </a:lnTo>
                    <a:lnTo>
                      <a:pt x="3" y="37"/>
                    </a:lnTo>
                    <a:lnTo>
                      <a:pt x="11" y="58"/>
                    </a:lnTo>
                    <a:lnTo>
                      <a:pt x="16" y="64"/>
                    </a:lnTo>
                    <a:lnTo>
                      <a:pt x="11" y="37"/>
                    </a:lnTo>
                    <a:lnTo>
                      <a:pt x="16" y="5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7"/>
              <p:cNvSpPr/>
              <p:nvPr/>
            </p:nvSpPr>
            <p:spPr>
              <a:xfrm>
                <a:off x="4594" y="2778"/>
                <a:ext cx="49" cy="90"/>
              </a:xfrm>
              <a:custGeom>
                <a:avLst/>
                <a:gdLst/>
                <a:ahLst/>
                <a:cxnLst/>
                <a:rect l="l" t="t" r="r" b="b"/>
                <a:pathLst>
                  <a:path w="49" h="90" extrusionOk="0">
                    <a:moveTo>
                      <a:pt x="5" y="89"/>
                    </a:moveTo>
                    <a:lnTo>
                      <a:pt x="0" y="52"/>
                    </a:lnTo>
                    <a:lnTo>
                      <a:pt x="5" y="32"/>
                    </a:lnTo>
                    <a:lnTo>
                      <a:pt x="20" y="12"/>
                    </a:lnTo>
                    <a:lnTo>
                      <a:pt x="36" y="0"/>
                    </a:lnTo>
                    <a:lnTo>
                      <a:pt x="48" y="5"/>
                    </a:lnTo>
                    <a:lnTo>
                      <a:pt x="48" y="16"/>
                    </a:lnTo>
                    <a:lnTo>
                      <a:pt x="32" y="25"/>
                    </a:lnTo>
                    <a:lnTo>
                      <a:pt x="20" y="41"/>
                    </a:lnTo>
                    <a:lnTo>
                      <a:pt x="12" y="57"/>
                    </a:lnTo>
                    <a:lnTo>
                      <a:pt x="8" y="73"/>
                    </a:lnTo>
                    <a:lnTo>
                      <a:pt x="5" y="89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7"/>
              <p:cNvSpPr/>
              <p:nvPr/>
            </p:nvSpPr>
            <p:spPr>
              <a:xfrm>
                <a:off x="4619" y="2841"/>
                <a:ext cx="17" cy="22"/>
              </a:xfrm>
              <a:custGeom>
                <a:avLst/>
                <a:gdLst/>
                <a:ahLst/>
                <a:cxnLst/>
                <a:rect l="l" t="t" r="r" b="b"/>
                <a:pathLst>
                  <a:path w="17" h="22" extrusionOk="0">
                    <a:moveTo>
                      <a:pt x="0" y="5"/>
                    </a:moveTo>
                    <a:lnTo>
                      <a:pt x="6" y="21"/>
                    </a:lnTo>
                    <a:lnTo>
                      <a:pt x="16" y="15"/>
                    </a:lnTo>
                    <a:lnTo>
                      <a:pt x="6" y="0"/>
                    </a:lnTo>
                    <a:lnTo>
                      <a:pt x="16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7"/>
              <p:cNvSpPr/>
              <p:nvPr/>
            </p:nvSpPr>
            <p:spPr>
              <a:xfrm>
                <a:off x="4626" y="2814"/>
                <a:ext cx="29" cy="70"/>
              </a:xfrm>
              <a:custGeom>
                <a:avLst/>
                <a:gdLst/>
                <a:ahLst/>
                <a:cxnLst/>
                <a:rect l="l" t="t" r="r" b="b"/>
                <a:pathLst>
                  <a:path w="29" h="70" extrusionOk="0">
                    <a:moveTo>
                      <a:pt x="12" y="0"/>
                    </a:moveTo>
                    <a:lnTo>
                      <a:pt x="21" y="21"/>
                    </a:lnTo>
                    <a:lnTo>
                      <a:pt x="21" y="48"/>
                    </a:lnTo>
                    <a:lnTo>
                      <a:pt x="17" y="57"/>
                    </a:lnTo>
                    <a:lnTo>
                      <a:pt x="8" y="64"/>
                    </a:lnTo>
                    <a:lnTo>
                      <a:pt x="0" y="64"/>
                    </a:lnTo>
                    <a:lnTo>
                      <a:pt x="12" y="69"/>
                    </a:lnTo>
                    <a:lnTo>
                      <a:pt x="24" y="57"/>
                    </a:lnTo>
                    <a:lnTo>
                      <a:pt x="28" y="41"/>
                    </a:lnTo>
                    <a:lnTo>
                      <a:pt x="28" y="21"/>
                    </a:lnTo>
                    <a:lnTo>
                      <a:pt x="21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7"/>
              <p:cNvSpPr/>
              <p:nvPr/>
            </p:nvSpPr>
            <p:spPr>
              <a:xfrm>
                <a:off x="4609" y="2894"/>
                <a:ext cx="39" cy="21"/>
              </a:xfrm>
              <a:custGeom>
                <a:avLst/>
                <a:gdLst/>
                <a:ahLst/>
                <a:cxnLst/>
                <a:rect l="l" t="t" r="r" b="b"/>
                <a:pathLst>
                  <a:path w="39" h="21" extrusionOk="0">
                    <a:moveTo>
                      <a:pt x="0" y="0"/>
                    </a:moveTo>
                    <a:lnTo>
                      <a:pt x="34" y="5"/>
                    </a:lnTo>
                    <a:lnTo>
                      <a:pt x="38" y="20"/>
                    </a:lnTo>
                    <a:lnTo>
                      <a:pt x="10" y="2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7"/>
              <p:cNvSpPr/>
              <p:nvPr/>
            </p:nvSpPr>
            <p:spPr>
              <a:xfrm>
                <a:off x="4582" y="2710"/>
                <a:ext cx="57" cy="90"/>
              </a:xfrm>
              <a:custGeom>
                <a:avLst/>
                <a:gdLst/>
                <a:ahLst/>
                <a:cxnLst/>
                <a:rect l="l" t="t" r="r" b="b"/>
                <a:pathLst>
                  <a:path w="57" h="90" extrusionOk="0">
                    <a:moveTo>
                      <a:pt x="52" y="0"/>
                    </a:moveTo>
                    <a:lnTo>
                      <a:pt x="39" y="5"/>
                    </a:lnTo>
                    <a:lnTo>
                      <a:pt x="36" y="16"/>
                    </a:lnTo>
                    <a:lnTo>
                      <a:pt x="27" y="11"/>
                    </a:lnTo>
                    <a:lnTo>
                      <a:pt x="20" y="21"/>
                    </a:lnTo>
                    <a:lnTo>
                      <a:pt x="20" y="37"/>
                    </a:lnTo>
                    <a:lnTo>
                      <a:pt x="8" y="37"/>
                    </a:lnTo>
                    <a:lnTo>
                      <a:pt x="17" y="53"/>
                    </a:lnTo>
                    <a:lnTo>
                      <a:pt x="3" y="53"/>
                    </a:lnTo>
                    <a:lnTo>
                      <a:pt x="8" y="63"/>
                    </a:lnTo>
                    <a:lnTo>
                      <a:pt x="0" y="73"/>
                    </a:lnTo>
                    <a:lnTo>
                      <a:pt x="3" y="89"/>
                    </a:lnTo>
                    <a:lnTo>
                      <a:pt x="20" y="63"/>
                    </a:lnTo>
                    <a:lnTo>
                      <a:pt x="32" y="68"/>
                    </a:lnTo>
                    <a:lnTo>
                      <a:pt x="39" y="42"/>
                    </a:lnTo>
                    <a:lnTo>
                      <a:pt x="52" y="42"/>
                    </a:lnTo>
                    <a:lnTo>
                      <a:pt x="56" y="32"/>
                    </a:lnTo>
                    <a:lnTo>
                      <a:pt x="56" y="11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7"/>
              <p:cNvSpPr/>
              <p:nvPr/>
            </p:nvSpPr>
            <p:spPr>
              <a:xfrm>
                <a:off x="4674" y="2700"/>
                <a:ext cx="61" cy="53"/>
              </a:xfrm>
              <a:custGeom>
                <a:avLst/>
                <a:gdLst/>
                <a:ahLst/>
                <a:cxnLst/>
                <a:rect l="l" t="t" r="r" b="b"/>
                <a:pathLst>
                  <a:path w="61" h="53" extrusionOk="0">
                    <a:moveTo>
                      <a:pt x="0" y="0"/>
                    </a:moveTo>
                    <a:lnTo>
                      <a:pt x="0" y="25"/>
                    </a:lnTo>
                    <a:lnTo>
                      <a:pt x="12" y="31"/>
                    </a:lnTo>
                    <a:lnTo>
                      <a:pt x="25" y="41"/>
                    </a:lnTo>
                    <a:lnTo>
                      <a:pt x="28" y="36"/>
                    </a:lnTo>
                    <a:lnTo>
                      <a:pt x="39" y="47"/>
                    </a:lnTo>
                    <a:lnTo>
                      <a:pt x="53" y="47"/>
                    </a:lnTo>
                    <a:lnTo>
                      <a:pt x="60" y="52"/>
                    </a:lnTo>
                    <a:lnTo>
                      <a:pt x="56" y="25"/>
                    </a:lnTo>
                    <a:lnTo>
                      <a:pt x="39" y="31"/>
                    </a:lnTo>
                    <a:lnTo>
                      <a:pt x="44" y="10"/>
                    </a:lnTo>
                    <a:lnTo>
                      <a:pt x="37" y="10"/>
                    </a:lnTo>
                    <a:lnTo>
                      <a:pt x="28" y="4"/>
                    </a:lnTo>
                    <a:lnTo>
                      <a:pt x="17" y="10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7"/>
              <p:cNvSpPr/>
              <p:nvPr/>
            </p:nvSpPr>
            <p:spPr>
              <a:xfrm>
                <a:off x="4682" y="2763"/>
                <a:ext cx="37" cy="57"/>
              </a:xfrm>
              <a:custGeom>
                <a:avLst/>
                <a:gdLst/>
                <a:ahLst/>
                <a:cxnLst/>
                <a:rect l="l" t="t" r="r" b="b"/>
                <a:pathLst>
                  <a:path w="37" h="57" extrusionOk="0">
                    <a:moveTo>
                      <a:pt x="11" y="0"/>
                    </a:moveTo>
                    <a:lnTo>
                      <a:pt x="0" y="5"/>
                    </a:lnTo>
                    <a:lnTo>
                      <a:pt x="11" y="26"/>
                    </a:lnTo>
                    <a:lnTo>
                      <a:pt x="4" y="40"/>
                    </a:lnTo>
                    <a:lnTo>
                      <a:pt x="8" y="56"/>
                    </a:lnTo>
                    <a:lnTo>
                      <a:pt x="20" y="36"/>
                    </a:lnTo>
                    <a:lnTo>
                      <a:pt x="36" y="31"/>
                    </a:lnTo>
                    <a:lnTo>
                      <a:pt x="24" y="1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7"/>
              <p:cNvSpPr/>
              <p:nvPr/>
            </p:nvSpPr>
            <p:spPr>
              <a:xfrm>
                <a:off x="4701" y="2819"/>
                <a:ext cx="17" cy="17"/>
              </a:xfrm>
              <a:custGeom>
                <a:avLst/>
                <a:gdLst/>
                <a:ahLst/>
                <a:cxnLst/>
                <a:rect l="l" t="t" r="r" b="b"/>
                <a:pathLst>
                  <a:path w="17" h="17" extrusionOk="0">
                    <a:moveTo>
                      <a:pt x="0" y="0"/>
                    </a:moveTo>
                    <a:lnTo>
                      <a:pt x="5" y="16"/>
                    </a:lnTo>
                    <a:lnTo>
                      <a:pt x="16" y="11"/>
                    </a:lnTo>
                    <a:lnTo>
                      <a:pt x="1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7"/>
              <p:cNvSpPr/>
              <p:nvPr/>
            </p:nvSpPr>
            <p:spPr>
              <a:xfrm>
                <a:off x="4711" y="2826"/>
                <a:ext cx="36" cy="42"/>
              </a:xfrm>
              <a:custGeom>
                <a:avLst/>
                <a:gdLst/>
                <a:ahLst/>
                <a:cxnLst/>
                <a:rect l="l" t="t" r="r" b="b"/>
                <a:pathLst>
                  <a:path w="36" h="42" extrusionOk="0">
                    <a:moveTo>
                      <a:pt x="26" y="0"/>
                    </a:moveTo>
                    <a:lnTo>
                      <a:pt x="23" y="20"/>
                    </a:lnTo>
                    <a:lnTo>
                      <a:pt x="19" y="25"/>
                    </a:lnTo>
                    <a:lnTo>
                      <a:pt x="7" y="29"/>
                    </a:lnTo>
                    <a:lnTo>
                      <a:pt x="0" y="29"/>
                    </a:lnTo>
                    <a:lnTo>
                      <a:pt x="10" y="41"/>
                    </a:lnTo>
                    <a:lnTo>
                      <a:pt x="23" y="36"/>
                    </a:lnTo>
                    <a:lnTo>
                      <a:pt x="30" y="25"/>
                    </a:lnTo>
                    <a:lnTo>
                      <a:pt x="35" y="9"/>
                    </a:lnTo>
                    <a:lnTo>
                      <a:pt x="35" y="4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7"/>
              <p:cNvSpPr/>
              <p:nvPr/>
            </p:nvSpPr>
            <p:spPr>
              <a:xfrm>
                <a:off x="4682" y="2830"/>
                <a:ext cx="56" cy="107"/>
              </a:xfrm>
              <a:custGeom>
                <a:avLst/>
                <a:gdLst/>
                <a:ahLst/>
                <a:cxnLst/>
                <a:rect l="l" t="t" r="r" b="b"/>
                <a:pathLst>
                  <a:path w="56" h="107" extrusionOk="0">
                    <a:moveTo>
                      <a:pt x="0" y="5"/>
                    </a:moveTo>
                    <a:lnTo>
                      <a:pt x="17" y="37"/>
                    </a:lnTo>
                    <a:lnTo>
                      <a:pt x="20" y="64"/>
                    </a:lnTo>
                    <a:lnTo>
                      <a:pt x="24" y="90"/>
                    </a:lnTo>
                    <a:lnTo>
                      <a:pt x="24" y="106"/>
                    </a:lnTo>
                    <a:lnTo>
                      <a:pt x="31" y="70"/>
                    </a:lnTo>
                    <a:lnTo>
                      <a:pt x="48" y="70"/>
                    </a:lnTo>
                    <a:lnTo>
                      <a:pt x="55" y="42"/>
                    </a:lnTo>
                    <a:lnTo>
                      <a:pt x="31" y="48"/>
                    </a:lnTo>
                    <a:lnTo>
                      <a:pt x="20" y="26"/>
                    </a:lnTo>
                    <a:lnTo>
                      <a:pt x="8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7"/>
              <p:cNvSpPr/>
              <p:nvPr/>
            </p:nvSpPr>
            <p:spPr>
              <a:xfrm>
                <a:off x="4591" y="2952"/>
                <a:ext cx="188" cy="141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41" extrusionOk="0">
                    <a:moveTo>
                      <a:pt x="28" y="16"/>
                    </a:moveTo>
                    <a:lnTo>
                      <a:pt x="11" y="31"/>
                    </a:lnTo>
                    <a:lnTo>
                      <a:pt x="0" y="47"/>
                    </a:lnTo>
                    <a:lnTo>
                      <a:pt x="3" y="67"/>
                    </a:lnTo>
                    <a:lnTo>
                      <a:pt x="15" y="83"/>
                    </a:lnTo>
                    <a:lnTo>
                      <a:pt x="31" y="83"/>
                    </a:lnTo>
                    <a:lnTo>
                      <a:pt x="43" y="104"/>
                    </a:lnTo>
                    <a:lnTo>
                      <a:pt x="63" y="124"/>
                    </a:lnTo>
                    <a:lnTo>
                      <a:pt x="80" y="140"/>
                    </a:lnTo>
                    <a:lnTo>
                      <a:pt x="102" y="140"/>
                    </a:lnTo>
                    <a:lnTo>
                      <a:pt x="115" y="130"/>
                    </a:lnTo>
                    <a:lnTo>
                      <a:pt x="120" y="124"/>
                    </a:lnTo>
                    <a:lnTo>
                      <a:pt x="130" y="119"/>
                    </a:lnTo>
                    <a:lnTo>
                      <a:pt x="146" y="104"/>
                    </a:lnTo>
                    <a:lnTo>
                      <a:pt x="155" y="93"/>
                    </a:lnTo>
                    <a:lnTo>
                      <a:pt x="162" y="83"/>
                    </a:lnTo>
                    <a:lnTo>
                      <a:pt x="162" y="67"/>
                    </a:lnTo>
                    <a:lnTo>
                      <a:pt x="162" y="52"/>
                    </a:lnTo>
                    <a:lnTo>
                      <a:pt x="179" y="40"/>
                    </a:lnTo>
                    <a:lnTo>
                      <a:pt x="187" y="27"/>
                    </a:lnTo>
                    <a:lnTo>
                      <a:pt x="187" y="16"/>
                    </a:lnTo>
                    <a:lnTo>
                      <a:pt x="183" y="5"/>
                    </a:lnTo>
                    <a:lnTo>
                      <a:pt x="170" y="0"/>
                    </a:lnTo>
                    <a:lnTo>
                      <a:pt x="175" y="16"/>
                    </a:lnTo>
                    <a:lnTo>
                      <a:pt x="170" y="31"/>
                    </a:lnTo>
                    <a:lnTo>
                      <a:pt x="162" y="35"/>
                    </a:lnTo>
                    <a:lnTo>
                      <a:pt x="150" y="40"/>
                    </a:lnTo>
                    <a:lnTo>
                      <a:pt x="155" y="57"/>
                    </a:lnTo>
                    <a:lnTo>
                      <a:pt x="138" y="88"/>
                    </a:lnTo>
                    <a:lnTo>
                      <a:pt x="122" y="98"/>
                    </a:lnTo>
                    <a:lnTo>
                      <a:pt x="102" y="104"/>
                    </a:lnTo>
                    <a:lnTo>
                      <a:pt x="91" y="104"/>
                    </a:lnTo>
                    <a:lnTo>
                      <a:pt x="75" y="98"/>
                    </a:lnTo>
                    <a:lnTo>
                      <a:pt x="63" y="88"/>
                    </a:lnTo>
                    <a:lnTo>
                      <a:pt x="59" y="77"/>
                    </a:lnTo>
                    <a:lnTo>
                      <a:pt x="56" y="67"/>
                    </a:lnTo>
                    <a:lnTo>
                      <a:pt x="43" y="72"/>
                    </a:lnTo>
                    <a:lnTo>
                      <a:pt x="28" y="72"/>
                    </a:lnTo>
                    <a:lnTo>
                      <a:pt x="19" y="67"/>
                    </a:lnTo>
                    <a:lnTo>
                      <a:pt x="11" y="57"/>
                    </a:lnTo>
                    <a:lnTo>
                      <a:pt x="19" y="40"/>
                    </a:lnTo>
                    <a:lnTo>
                      <a:pt x="35" y="27"/>
                    </a:lnTo>
                    <a:lnTo>
                      <a:pt x="31" y="20"/>
                    </a:lnTo>
                    <a:lnTo>
                      <a:pt x="28" y="1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7"/>
              <p:cNvSpPr/>
              <p:nvPr/>
            </p:nvSpPr>
            <p:spPr>
              <a:xfrm>
                <a:off x="4638" y="2894"/>
                <a:ext cx="283" cy="404"/>
              </a:xfrm>
              <a:custGeom>
                <a:avLst/>
                <a:gdLst/>
                <a:ahLst/>
                <a:cxnLst/>
                <a:rect l="l" t="t" r="r" b="b"/>
                <a:pathLst>
                  <a:path w="283" h="404" extrusionOk="0">
                    <a:moveTo>
                      <a:pt x="95" y="198"/>
                    </a:moveTo>
                    <a:lnTo>
                      <a:pt x="63" y="209"/>
                    </a:lnTo>
                    <a:lnTo>
                      <a:pt x="32" y="225"/>
                    </a:lnTo>
                    <a:lnTo>
                      <a:pt x="11" y="235"/>
                    </a:lnTo>
                    <a:lnTo>
                      <a:pt x="0" y="225"/>
                    </a:lnTo>
                    <a:lnTo>
                      <a:pt x="0" y="242"/>
                    </a:lnTo>
                    <a:lnTo>
                      <a:pt x="11" y="252"/>
                    </a:lnTo>
                    <a:lnTo>
                      <a:pt x="20" y="242"/>
                    </a:lnTo>
                    <a:lnTo>
                      <a:pt x="48" y="225"/>
                    </a:lnTo>
                    <a:lnTo>
                      <a:pt x="98" y="204"/>
                    </a:lnTo>
                    <a:lnTo>
                      <a:pt x="112" y="252"/>
                    </a:lnTo>
                    <a:lnTo>
                      <a:pt x="115" y="214"/>
                    </a:lnTo>
                    <a:lnTo>
                      <a:pt x="115" y="193"/>
                    </a:lnTo>
                    <a:lnTo>
                      <a:pt x="123" y="173"/>
                    </a:lnTo>
                    <a:lnTo>
                      <a:pt x="140" y="167"/>
                    </a:lnTo>
                    <a:lnTo>
                      <a:pt x="147" y="177"/>
                    </a:lnTo>
                    <a:lnTo>
                      <a:pt x="147" y="198"/>
                    </a:lnTo>
                    <a:lnTo>
                      <a:pt x="151" y="225"/>
                    </a:lnTo>
                    <a:lnTo>
                      <a:pt x="151" y="242"/>
                    </a:lnTo>
                    <a:lnTo>
                      <a:pt x="147" y="256"/>
                    </a:lnTo>
                    <a:lnTo>
                      <a:pt x="154" y="245"/>
                    </a:lnTo>
                    <a:lnTo>
                      <a:pt x="160" y="225"/>
                    </a:lnTo>
                    <a:lnTo>
                      <a:pt x="160" y="198"/>
                    </a:lnTo>
                    <a:lnTo>
                      <a:pt x="160" y="182"/>
                    </a:lnTo>
                    <a:lnTo>
                      <a:pt x="154" y="167"/>
                    </a:lnTo>
                    <a:lnTo>
                      <a:pt x="151" y="156"/>
                    </a:lnTo>
                    <a:lnTo>
                      <a:pt x="160" y="141"/>
                    </a:lnTo>
                    <a:lnTo>
                      <a:pt x="163" y="130"/>
                    </a:lnTo>
                    <a:lnTo>
                      <a:pt x="171" y="130"/>
                    </a:lnTo>
                    <a:lnTo>
                      <a:pt x="178" y="141"/>
                    </a:lnTo>
                    <a:lnTo>
                      <a:pt x="178" y="173"/>
                    </a:lnTo>
                    <a:lnTo>
                      <a:pt x="182" y="189"/>
                    </a:lnTo>
                    <a:lnTo>
                      <a:pt x="182" y="209"/>
                    </a:lnTo>
                    <a:lnTo>
                      <a:pt x="178" y="230"/>
                    </a:lnTo>
                    <a:lnTo>
                      <a:pt x="182" y="204"/>
                    </a:lnTo>
                    <a:lnTo>
                      <a:pt x="195" y="167"/>
                    </a:lnTo>
                    <a:lnTo>
                      <a:pt x="192" y="141"/>
                    </a:lnTo>
                    <a:lnTo>
                      <a:pt x="188" y="125"/>
                    </a:lnTo>
                    <a:lnTo>
                      <a:pt x="192" y="110"/>
                    </a:lnTo>
                    <a:lnTo>
                      <a:pt x="202" y="110"/>
                    </a:lnTo>
                    <a:lnTo>
                      <a:pt x="202" y="119"/>
                    </a:lnTo>
                    <a:lnTo>
                      <a:pt x="206" y="141"/>
                    </a:lnTo>
                    <a:lnTo>
                      <a:pt x="206" y="173"/>
                    </a:lnTo>
                    <a:lnTo>
                      <a:pt x="206" y="182"/>
                    </a:lnTo>
                    <a:lnTo>
                      <a:pt x="202" y="214"/>
                    </a:lnTo>
                    <a:lnTo>
                      <a:pt x="188" y="235"/>
                    </a:lnTo>
                    <a:lnTo>
                      <a:pt x="178" y="256"/>
                    </a:lnTo>
                    <a:lnTo>
                      <a:pt x="163" y="277"/>
                    </a:lnTo>
                    <a:lnTo>
                      <a:pt x="147" y="293"/>
                    </a:lnTo>
                    <a:lnTo>
                      <a:pt x="132" y="304"/>
                    </a:lnTo>
                    <a:lnTo>
                      <a:pt x="112" y="308"/>
                    </a:lnTo>
                    <a:lnTo>
                      <a:pt x="112" y="324"/>
                    </a:lnTo>
                    <a:lnTo>
                      <a:pt x="140" y="329"/>
                    </a:lnTo>
                    <a:lnTo>
                      <a:pt x="91" y="351"/>
                    </a:lnTo>
                    <a:lnTo>
                      <a:pt x="52" y="361"/>
                    </a:lnTo>
                    <a:lnTo>
                      <a:pt x="55" y="372"/>
                    </a:lnTo>
                    <a:lnTo>
                      <a:pt x="67" y="403"/>
                    </a:lnTo>
                    <a:lnTo>
                      <a:pt x="103" y="392"/>
                    </a:lnTo>
                    <a:lnTo>
                      <a:pt x="140" y="367"/>
                    </a:lnTo>
                    <a:lnTo>
                      <a:pt x="176" y="345"/>
                    </a:lnTo>
                    <a:lnTo>
                      <a:pt x="192" y="329"/>
                    </a:lnTo>
                    <a:lnTo>
                      <a:pt x="154" y="351"/>
                    </a:lnTo>
                    <a:lnTo>
                      <a:pt x="112" y="376"/>
                    </a:lnTo>
                    <a:lnTo>
                      <a:pt x="88" y="388"/>
                    </a:lnTo>
                    <a:lnTo>
                      <a:pt x="75" y="388"/>
                    </a:lnTo>
                    <a:lnTo>
                      <a:pt x="75" y="367"/>
                    </a:lnTo>
                    <a:lnTo>
                      <a:pt x="112" y="356"/>
                    </a:lnTo>
                    <a:lnTo>
                      <a:pt x="143" y="335"/>
                    </a:lnTo>
                    <a:lnTo>
                      <a:pt x="163" y="320"/>
                    </a:lnTo>
                    <a:lnTo>
                      <a:pt x="171" y="313"/>
                    </a:lnTo>
                    <a:lnTo>
                      <a:pt x="176" y="324"/>
                    </a:lnTo>
                    <a:lnTo>
                      <a:pt x="188" y="313"/>
                    </a:lnTo>
                    <a:lnTo>
                      <a:pt x="178" y="297"/>
                    </a:lnTo>
                    <a:lnTo>
                      <a:pt x="168" y="297"/>
                    </a:lnTo>
                    <a:lnTo>
                      <a:pt x="199" y="293"/>
                    </a:lnTo>
                    <a:lnTo>
                      <a:pt x="219" y="272"/>
                    </a:lnTo>
                    <a:lnTo>
                      <a:pt x="231" y="261"/>
                    </a:lnTo>
                    <a:lnTo>
                      <a:pt x="259" y="245"/>
                    </a:lnTo>
                    <a:lnTo>
                      <a:pt x="282" y="242"/>
                    </a:lnTo>
                    <a:lnTo>
                      <a:pt x="251" y="214"/>
                    </a:lnTo>
                    <a:lnTo>
                      <a:pt x="231" y="204"/>
                    </a:lnTo>
                    <a:lnTo>
                      <a:pt x="215" y="198"/>
                    </a:lnTo>
                    <a:lnTo>
                      <a:pt x="223" y="151"/>
                    </a:lnTo>
                    <a:lnTo>
                      <a:pt x="215" y="125"/>
                    </a:lnTo>
                    <a:lnTo>
                      <a:pt x="212" y="104"/>
                    </a:lnTo>
                    <a:lnTo>
                      <a:pt x="199" y="98"/>
                    </a:lnTo>
                    <a:lnTo>
                      <a:pt x="182" y="98"/>
                    </a:lnTo>
                    <a:lnTo>
                      <a:pt x="182" y="88"/>
                    </a:lnTo>
                    <a:lnTo>
                      <a:pt x="176" y="68"/>
                    </a:lnTo>
                    <a:lnTo>
                      <a:pt x="168" y="52"/>
                    </a:lnTo>
                    <a:lnTo>
                      <a:pt x="160" y="31"/>
                    </a:lnTo>
                    <a:lnTo>
                      <a:pt x="151" y="15"/>
                    </a:lnTo>
                    <a:lnTo>
                      <a:pt x="151" y="5"/>
                    </a:lnTo>
                    <a:lnTo>
                      <a:pt x="140" y="0"/>
                    </a:lnTo>
                    <a:lnTo>
                      <a:pt x="147" y="15"/>
                    </a:lnTo>
                    <a:lnTo>
                      <a:pt x="151" y="36"/>
                    </a:lnTo>
                    <a:lnTo>
                      <a:pt x="163" y="63"/>
                    </a:lnTo>
                    <a:lnTo>
                      <a:pt x="171" y="88"/>
                    </a:lnTo>
                    <a:lnTo>
                      <a:pt x="160" y="115"/>
                    </a:lnTo>
                    <a:lnTo>
                      <a:pt x="151" y="119"/>
                    </a:lnTo>
                    <a:lnTo>
                      <a:pt x="143" y="135"/>
                    </a:lnTo>
                    <a:lnTo>
                      <a:pt x="140" y="146"/>
                    </a:lnTo>
                    <a:lnTo>
                      <a:pt x="140" y="156"/>
                    </a:lnTo>
                    <a:lnTo>
                      <a:pt x="123" y="151"/>
                    </a:lnTo>
                    <a:lnTo>
                      <a:pt x="112" y="162"/>
                    </a:lnTo>
                    <a:lnTo>
                      <a:pt x="108" y="173"/>
                    </a:lnTo>
                    <a:lnTo>
                      <a:pt x="98" y="189"/>
                    </a:lnTo>
                    <a:lnTo>
                      <a:pt x="95" y="19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7"/>
              <p:cNvSpPr/>
              <p:nvPr/>
            </p:nvSpPr>
            <p:spPr>
              <a:xfrm>
                <a:off x="4762" y="2758"/>
                <a:ext cx="83" cy="184"/>
              </a:xfrm>
              <a:custGeom>
                <a:avLst/>
                <a:gdLst/>
                <a:ahLst/>
                <a:cxnLst/>
                <a:rect l="l" t="t" r="r" b="b"/>
                <a:pathLst>
                  <a:path w="83" h="184" extrusionOk="0">
                    <a:moveTo>
                      <a:pt x="0" y="0"/>
                    </a:moveTo>
                    <a:lnTo>
                      <a:pt x="4" y="32"/>
                    </a:lnTo>
                    <a:lnTo>
                      <a:pt x="4" y="68"/>
                    </a:lnTo>
                    <a:lnTo>
                      <a:pt x="16" y="62"/>
                    </a:lnTo>
                    <a:lnTo>
                      <a:pt x="36" y="52"/>
                    </a:lnTo>
                    <a:lnTo>
                      <a:pt x="47" y="52"/>
                    </a:lnTo>
                    <a:lnTo>
                      <a:pt x="64" y="62"/>
                    </a:lnTo>
                    <a:lnTo>
                      <a:pt x="71" y="72"/>
                    </a:lnTo>
                    <a:lnTo>
                      <a:pt x="71" y="98"/>
                    </a:lnTo>
                    <a:lnTo>
                      <a:pt x="64" y="126"/>
                    </a:lnTo>
                    <a:lnTo>
                      <a:pt x="54" y="146"/>
                    </a:lnTo>
                    <a:lnTo>
                      <a:pt x="44" y="167"/>
                    </a:lnTo>
                    <a:lnTo>
                      <a:pt x="47" y="183"/>
                    </a:lnTo>
                    <a:lnTo>
                      <a:pt x="68" y="162"/>
                    </a:lnTo>
                    <a:lnTo>
                      <a:pt x="78" y="136"/>
                    </a:lnTo>
                    <a:lnTo>
                      <a:pt x="82" y="104"/>
                    </a:lnTo>
                    <a:lnTo>
                      <a:pt x="82" y="78"/>
                    </a:lnTo>
                    <a:lnTo>
                      <a:pt x="78" y="56"/>
                    </a:lnTo>
                    <a:lnTo>
                      <a:pt x="68" y="46"/>
                    </a:lnTo>
                    <a:lnTo>
                      <a:pt x="52" y="41"/>
                    </a:lnTo>
                    <a:lnTo>
                      <a:pt x="39" y="41"/>
                    </a:lnTo>
                    <a:lnTo>
                      <a:pt x="24" y="46"/>
                    </a:lnTo>
                    <a:lnTo>
                      <a:pt x="28" y="26"/>
                    </a:lnTo>
                    <a:lnTo>
                      <a:pt x="28" y="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7"/>
              <p:cNvSpPr/>
              <p:nvPr/>
            </p:nvSpPr>
            <p:spPr>
              <a:xfrm>
                <a:off x="4774" y="2819"/>
                <a:ext cx="43" cy="65"/>
              </a:xfrm>
              <a:custGeom>
                <a:avLst/>
                <a:gdLst/>
                <a:ahLst/>
                <a:cxnLst/>
                <a:rect l="l" t="t" r="r" b="b"/>
                <a:pathLst>
                  <a:path w="43" h="65" extrusionOk="0">
                    <a:moveTo>
                      <a:pt x="42" y="0"/>
                    </a:moveTo>
                    <a:lnTo>
                      <a:pt x="27" y="0"/>
                    </a:lnTo>
                    <a:lnTo>
                      <a:pt x="15" y="6"/>
                    </a:lnTo>
                    <a:lnTo>
                      <a:pt x="7" y="16"/>
                    </a:lnTo>
                    <a:lnTo>
                      <a:pt x="0" y="32"/>
                    </a:lnTo>
                    <a:lnTo>
                      <a:pt x="0" y="48"/>
                    </a:lnTo>
                    <a:lnTo>
                      <a:pt x="4" y="64"/>
                    </a:lnTo>
                    <a:lnTo>
                      <a:pt x="11" y="52"/>
                    </a:lnTo>
                    <a:lnTo>
                      <a:pt x="27" y="52"/>
                    </a:lnTo>
                    <a:lnTo>
                      <a:pt x="32" y="32"/>
                    </a:lnTo>
                    <a:lnTo>
                      <a:pt x="24" y="21"/>
                    </a:lnTo>
                    <a:lnTo>
                      <a:pt x="27" y="11"/>
                    </a:lnTo>
                    <a:lnTo>
                      <a:pt x="40" y="6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" name="Google Shape;399;p27"/>
              <p:cNvSpPr/>
              <p:nvPr/>
            </p:nvSpPr>
            <p:spPr>
              <a:xfrm>
                <a:off x="4721" y="3139"/>
                <a:ext cx="323" cy="489"/>
              </a:xfrm>
              <a:custGeom>
                <a:avLst/>
                <a:gdLst/>
                <a:ahLst/>
                <a:cxnLst/>
                <a:rect l="l" t="t" r="r" b="b"/>
                <a:pathLst>
                  <a:path w="323" h="489" extrusionOk="0">
                    <a:moveTo>
                      <a:pt x="183" y="0"/>
                    </a:moveTo>
                    <a:lnTo>
                      <a:pt x="211" y="21"/>
                    </a:lnTo>
                    <a:lnTo>
                      <a:pt x="218" y="52"/>
                    </a:lnTo>
                    <a:lnTo>
                      <a:pt x="228" y="68"/>
                    </a:lnTo>
                    <a:lnTo>
                      <a:pt x="243" y="90"/>
                    </a:lnTo>
                    <a:lnTo>
                      <a:pt x="263" y="116"/>
                    </a:lnTo>
                    <a:lnTo>
                      <a:pt x="275" y="147"/>
                    </a:lnTo>
                    <a:lnTo>
                      <a:pt x="291" y="189"/>
                    </a:lnTo>
                    <a:lnTo>
                      <a:pt x="299" y="226"/>
                    </a:lnTo>
                    <a:lnTo>
                      <a:pt x="295" y="284"/>
                    </a:lnTo>
                    <a:lnTo>
                      <a:pt x="287" y="315"/>
                    </a:lnTo>
                    <a:lnTo>
                      <a:pt x="271" y="347"/>
                    </a:lnTo>
                    <a:lnTo>
                      <a:pt x="243" y="379"/>
                    </a:lnTo>
                    <a:lnTo>
                      <a:pt x="224" y="389"/>
                    </a:lnTo>
                    <a:lnTo>
                      <a:pt x="199" y="383"/>
                    </a:lnTo>
                    <a:lnTo>
                      <a:pt x="172" y="374"/>
                    </a:lnTo>
                    <a:lnTo>
                      <a:pt x="128" y="352"/>
                    </a:lnTo>
                    <a:lnTo>
                      <a:pt x="93" y="331"/>
                    </a:lnTo>
                    <a:lnTo>
                      <a:pt x="64" y="304"/>
                    </a:lnTo>
                    <a:lnTo>
                      <a:pt x="49" y="279"/>
                    </a:lnTo>
                    <a:lnTo>
                      <a:pt x="29" y="248"/>
                    </a:lnTo>
                    <a:lnTo>
                      <a:pt x="16" y="221"/>
                    </a:lnTo>
                    <a:lnTo>
                      <a:pt x="12" y="200"/>
                    </a:lnTo>
                    <a:lnTo>
                      <a:pt x="5" y="200"/>
                    </a:lnTo>
                    <a:lnTo>
                      <a:pt x="0" y="210"/>
                    </a:lnTo>
                    <a:lnTo>
                      <a:pt x="5" y="242"/>
                    </a:lnTo>
                    <a:lnTo>
                      <a:pt x="16" y="264"/>
                    </a:lnTo>
                    <a:lnTo>
                      <a:pt x="32" y="310"/>
                    </a:lnTo>
                    <a:lnTo>
                      <a:pt x="60" y="362"/>
                    </a:lnTo>
                    <a:lnTo>
                      <a:pt x="85" y="399"/>
                    </a:lnTo>
                    <a:lnTo>
                      <a:pt x="99" y="425"/>
                    </a:lnTo>
                    <a:lnTo>
                      <a:pt x="25" y="410"/>
                    </a:lnTo>
                    <a:lnTo>
                      <a:pt x="12" y="421"/>
                    </a:lnTo>
                    <a:lnTo>
                      <a:pt x="112" y="445"/>
                    </a:lnTo>
                    <a:lnTo>
                      <a:pt x="136" y="457"/>
                    </a:lnTo>
                    <a:lnTo>
                      <a:pt x="159" y="457"/>
                    </a:lnTo>
                    <a:lnTo>
                      <a:pt x="187" y="467"/>
                    </a:lnTo>
                    <a:lnTo>
                      <a:pt x="224" y="473"/>
                    </a:lnTo>
                    <a:lnTo>
                      <a:pt x="263" y="484"/>
                    </a:lnTo>
                    <a:lnTo>
                      <a:pt x="283" y="488"/>
                    </a:lnTo>
                    <a:lnTo>
                      <a:pt x="295" y="467"/>
                    </a:lnTo>
                    <a:lnTo>
                      <a:pt x="291" y="430"/>
                    </a:lnTo>
                    <a:lnTo>
                      <a:pt x="279" y="399"/>
                    </a:lnTo>
                    <a:lnTo>
                      <a:pt x="268" y="383"/>
                    </a:lnTo>
                    <a:lnTo>
                      <a:pt x="291" y="352"/>
                    </a:lnTo>
                    <a:lnTo>
                      <a:pt x="302" y="326"/>
                    </a:lnTo>
                    <a:lnTo>
                      <a:pt x="311" y="294"/>
                    </a:lnTo>
                    <a:lnTo>
                      <a:pt x="315" y="264"/>
                    </a:lnTo>
                    <a:lnTo>
                      <a:pt x="322" y="236"/>
                    </a:lnTo>
                    <a:lnTo>
                      <a:pt x="319" y="206"/>
                    </a:lnTo>
                    <a:lnTo>
                      <a:pt x="311" y="173"/>
                    </a:lnTo>
                    <a:lnTo>
                      <a:pt x="295" y="147"/>
                    </a:lnTo>
                    <a:lnTo>
                      <a:pt x="287" y="127"/>
                    </a:lnTo>
                    <a:lnTo>
                      <a:pt x="263" y="95"/>
                    </a:lnTo>
                    <a:lnTo>
                      <a:pt x="247" y="84"/>
                    </a:lnTo>
                    <a:lnTo>
                      <a:pt x="235" y="59"/>
                    </a:lnTo>
                    <a:lnTo>
                      <a:pt x="224" y="32"/>
                    </a:lnTo>
                    <a:lnTo>
                      <a:pt x="211" y="11"/>
                    </a:lnTo>
                    <a:lnTo>
                      <a:pt x="199" y="0"/>
                    </a:lnTo>
                    <a:lnTo>
                      <a:pt x="18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" name="Google Shape;400;p27"/>
              <p:cNvSpPr/>
              <p:nvPr/>
            </p:nvSpPr>
            <p:spPr>
              <a:xfrm>
                <a:off x="4693" y="3229"/>
                <a:ext cx="181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17" extrusionOk="0">
                    <a:moveTo>
                      <a:pt x="0" y="95"/>
                    </a:moveTo>
                    <a:lnTo>
                      <a:pt x="40" y="83"/>
                    </a:lnTo>
                    <a:lnTo>
                      <a:pt x="77" y="68"/>
                    </a:lnTo>
                    <a:lnTo>
                      <a:pt x="104" y="42"/>
                    </a:lnTo>
                    <a:lnTo>
                      <a:pt x="123" y="27"/>
                    </a:lnTo>
                    <a:lnTo>
                      <a:pt x="151" y="0"/>
                    </a:lnTo>
                    <a:lnTo>
                      <a:pt x="151" y="16"/>
                    </a:lnTo>
                    <a:lnTo>
                      <a:pt x="163" y="16"/>
                    </a:lnTo>
                    <a:lnTo>
                      <a:pt x="172" y="42"/>
                    </a:lnTo>
                    <a:lnTo>
                      <a:pt x="180" y="57"/>
                    </a:lnTo>
                    <a:lnTo>
                      <a:pt x="172" y="78"/>
                    </a:lnTo>
                    <a:lnTo>
                      <a:pt x="163" y="48"/>
                    </a:lnTo>
                    <a:lnTo>
                      <a:pt x="156" y="27"/>
                    </a:lnTo>
                    <a:lnTo>
                      <a:pt x="147" y="21"/>
                    </a:lnTo>
                    <a:lnTo>
                      <a:pt x="123" y="42"/>
                    </a:lnTo>
                    <a:lnTo>
                      <a:pt x="96" y="68"/>
                    </a:lnTo>
                    <a:lnTo>
                      <a:pt x="77" y="78"/>
                    </a:lnTo>
                    <a:lnTo>
                      <a:pt x="33" y="104"/>
                    </a:lnTo>
                    <a:lnTo>
                      <a:pt x="8" y="110"/>
                    </a:lnTo>
                    <a:lnTo>
                      <a:pt x="8" y="116"/>
                    </a:lnTo>
                    <a:lnTo>
                      <a:pt x="0" y="9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" name="Google Shape;401;p27"/>
              <p:cNvSpPr/>
              <p:nvPr/>
            </p:nvSpPr>
            <p:spPr>
              <a:xfrm>
                <a:off x="4873" y="3292"/>
                <a:ext cx="84" cy="96"/>
              </a:xfrm>
              <a:custGeom>
                <a:avLst/>
                <a:gdLst/>
                <a:ahLst/>
                <a:cxnLst/>
                <a:rect l="l" t="t" r="r" b="b"/>
                <a:pathLst>
                  <a:path w="84" h="96" extrusionOk="0">
                    <a:moveTo>
                      <a:pt x="3" y="20"/>
                    </a:moveTo>
                    <a:lnTo>
                      <a:pt x="24" y="27"/>
                    </a:lnTo>
                    <a:lnTo>
                      <a:pt x="35" y="42"/>
                    </a:lnTo>
                    <a:lnTo>
                      <a:pt x="44" y="58"/>
                    </a:lnTo>
                    <a:lnTo>
                      <a:pt x="47" y="68"/>
                    </a:lnTo>
                    <a:lnTo>
                      <a:pt x="51" y="95"/>
                    </a:lnTo>
                    <a:lnTo>
                      <a:pt x="64" y="74"/>
                    </a:lnTo>
                    <a:lnTo>
                      <a:pt x="59" y="53"/>
                    </a:lnTo>
                    <a:lnTo>
                      <a:pt x="55" y="32"/>
                    </a:lnTo>
                    <a:lnTo>
                      <a:pt x="39" y="20"/>
                    </a:lnTo>
                    <a:lnTo>
                      <a:pt x="27" y="15"/>
                    </a:lnTo>
                    <a:lnTo>
                      <a:pt x="24" y="15"/>
                    </a:lnTo>
                    <a:lnTo>
                      <a:pt x="39" y="11"/>
                    </a:lnTo>
                    <a:lnTo>
                      <a:pt x="64" y="15"/>
                    </a:lnTo>
                    <a:lnTo>
                      <a:pt x="72" y="27"/>
                    </a:lnTo>
                    <a:lnTo>
                      <a:pt x="83" y="20"/>
                    </a:lnTo>
                    <a:lnTo>
                      <a:pt x="76" y="5"/>
                    </a:lnTo>
                    <a:lnTo>
                      <a:pt x="51" y="0"/>
                    </a:lnTo>
                    <a:lnTo>
                      <a:pt x="31" y="0"/>
                    </a:lnTo>
                    <a:lnTo>
                      <a:pt x="20" y="5"/>
                    </a:lnTo>
                    <a:lnTo>
                      <a:pt x="16" y="11"/>
                    </a:lnTo>
                    <a:lnTo>
                      <a:pt x="0" y="11"/>
                    </a:lnTo>
                    <a:lnTo>
                      <a:pt x="3" y="2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" name="Google Shape;402;p27"/>
              <p:cNvSpPr/>
              <p:nvPr/>
            </p:nvSpPr>
            <p:spPr>
              <a:xfrm>
                <a:off x="4419" y="3234"/>
                <a:ext cx="164" cy="273"/>
              </a:xfrm>
              <a:custGeom>
                <a:avLst/>
                <a:gdLst/>
                <a:ahLst/>
                <a:cxnLst/>
                <a:rect l="l" t="t" r="r" b="b"/>
                <a:pathLst>
                  <a:path w="164" h="273" extrusionOk="0">
                    <a:moveTo>
                      <a:pt x="159" y="0"/>
                    </a:moveTo>
                    <a:lnTo>
                      <a:pt x="135" y="16"/>
                    </a:lnTo>
                    <a:lnTo>
                      <a:pt x="111" y="32"/>
                    </a:lnTo>
                    <a:lnTo>
                      <a:pt x="103" y="43"/>
                    </a:lnTo>
                    <a:lnTo>
                      <a:pt x="92" y="58"/>
                    </a:lnTo>
                    <a:lnTo>
                      <a:pt x="56" y="68"/>
                    </a:lnTo>
                    <a:lnTo>
                      <a:pt x="40" y="78"/>
                    </a:lnTo>
                    <a:lnTo>
                      <a:pt x="17" y="99"/>
                    </a:lnTo>
                    <a:lnTo>
                      <a:pt x="8" y="111"/>
                    </a:lnTo>
                    <a:lnTo>
                      <a:pt x="0" y="131"/>
                    </a:lnTo>
                    <a:lnTo>
                      <a:pt x="4" y="141"/>
                    </a:lnTo>
                    <a:lnTo>
                      <a:pt x="8" y="153"/>
                    </a:lnTo>
                    <a:lnTo>
                      <a:pt x="12" y="179"/>
                    </a:lnTo>
                    <a:lnTo>
                      <a:pt x="17" y="193"/>
                    </a:lnTo>
                    <a:lnTo>
                      <a:pt x="20" y="220"/>
                    </a:lnTo>
                    <a:lnTo>
                      <a:pt x="36" y="240"/>
                    </a:lnTo>
                    <a:lnTo>
                      <a:pt x="43" y="252"/>
                    </a:lnTo>
                    <a:lnTo>
                      <a:pt x="56" y="272"/>
                    </a:lnTo>
                    <a:lnTo>
                      <a:pt x="47" y="236"/>
                    </a:lnTo>
                    <a:lnTo>
                      <a:pt x="43" y="214"/>
                    </a:lnTo>
                    <a:lnTo>
                      <a:pt x="36" y="189"/>
                    </a:lnTo>
                    <a:lnTo>
                      <a:pt x="33" y="162"/>
                    </a:lnTo>
                    <a:lnTo>
                      <a:pt x="33" y="153"/>
                    </a:lnTo>
                    <a:lnTo>
                      <a:pt x="24" y="141"/>
                    </a:lnTo>
                    <a:lnTo>
                      <a:pt x="33" y="126"/>
                    </a:lnTo>
                    <a:lnTo>
                      <a:pt x="43" y="99"/>
                    </a:lnTo>
                    <a:lnTo>
                      <a:pt x="60" y="90"/>
                    </a:lnTo>
                    <a:lnTo>
                      <a:pt x="75" y="78"/>
                    </a:lnTo>
                    <a:lnTo>
                      <a:pt x="95" y="78"/>
                    </a:lnTo>
                    <a:lnTo>
                      <a:pt x="116" y="78"/>
                    </a:lnTo>
                    <a:lnTo>
                      <a:pt x="123" y="58"/>
                    </a:lnTo>
                    <a:lnTo>
                      <a:pt x="144" y="43"/>
                    </a:lnTo>
                    <a:lnTo>
                      <a:pt x="159" y="27"/>
                    </a:lnTo>
                    <a:lnTo>
                      <a:pt x="163" y="27"/>
                    </a:lnTo>
                    <a:lnTo>
                      <a:pt x="159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Google Shape;403;p27"/>
              <p:cNvSpPr/>
              <p:nvPr/>
            </p:nvSpPr>
            <p:spPr>
              <a:xfrm>
                <a:off x="4535" y="3307"/>
                <a:ext cx="30" cy="22"/>
              </a:xfrm>
              <a:custGeom>
                <a:avLst/>
                <a:gdLst/>
                <a:ahLst/>
                <a:cxnLst/>
                <a:rect l="l" t="t" r="r" b="b"/>
                <a:pathLst>
                  <a:path w="30" h="22" extrusionOk="0">
                    <a:moveTo>
                      <a:pt x="7" y="0"/>
                    </a:moveTo>
                    <a:lnTo>
                      <a:pt x="29" y="17"/>
                    </a:lnTo>
                    <a:lnTo>
                      <a:pt x="20" y="21"/>
                    </a:lnTo>
                    <a:lnTo>
                      <a:pt x="0" y="5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Google Shape;404;p27"/>
              <p:cNvSpPr/>
              <p:nvPr/>
            </p:nvSpPr>
            <p:spPr>
              <a:xfrm>
                <a:off x="4466" y="3328"/>
                <a:ext cx="85" cy="38"/>
              </a:xfrm>
              <a:custGeom>
                <a:avLst/>
                <a:gdLst/>
                <a:ahLst/>
                <a:cxnLst/>
                <a:rect l="l" t="t" r="r" b="b"/>
                <a:pathLst>
                  <a:path w="85" h="38" extrusionOk="0">
                    <a:moveTo>
                      <a:pt x="0" y="21"/>
                    </a:moveTo>
                    <a:lnTo>
                      <a:pt x="17" y="11"/>
                    </a:lnTo>
                    <a:lnTo>
                      <a:pt x="45" y="0"/>
                    </a:lnTo>
                    <a:lnTo>
                      <a:pt x="56" y="5"/>
                    </a:lnTo>
                    <a:lnTo>
                      <a:pt x="73" y="11"/>
                    </a:lnTo>
                    <a:lnTo>
                      <a:pt x="84" y="21"/>
                    </a:lnTo>
                    <a:lnTo>
                      <a:pt x="64" y="17"/>
                    </a:lnTo>
                    <a:lnTo>
                      <a:pt x="48" y="11"/>
                    </a:lnTo>
                    <a:lnTo>
                      <a:pt x="32" y="17"/>
                    </a:lnTo>
                    <a:lnTo>
                      <a:pt x="17" y="26"/>
                    </a:lnTo>
                    <a:lnTo>
                      <a:pt x="8" y="37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" name="Google Shape;405;p27"/>
              <p:cNvSpPr/>
              <p:nvPr/>
            </p:nvSpPr>
            <p:spPr>
              <a:xfrm>
                <a:off x="4567" y="3214"/>
                <a:ext cx="124" cy="252"/>
              </a:xfrm>
              <a:custGeom>
                <a:avLst/>
                <a:gdLst/>
                <a:ahLst/>
                <a:cxnLst/>
                <a:rect l="l" t="t" r="r" b="b"/>
                <a:pathLst>
                  <a:path w="124" h="252" extrusionOk="0">
                    <a:moveTo>
                      <a:pt x="0" y="152"/>
                    </a:moveTo>
                    <a:lnTo>
                      <a:pt x="24" y="168"/>
                    </a:lnTo>
                    <a:lnTo>
                      <a:pt x="42" y="176"/>
                    </a:lnTo>
                    <a:lnTo>
                      <a:pt x="52" y="189"/>
                    </a:lnTo>
                    <a:lnTo>
                      <a:pt x="59" y="204"/>
                    </a:lnTo>
                    <a:lnTo>
                      <a:pt x="71" y="204"/>
                    </a:lnTo>
                    <a:lnTo>
                      <a:pt x="71" y="156"/>
                    </a:lnTo>
                    <a:lnTo>
                      <a:pt x="75" y="131"/>
                    </a:lnTo>
                    <a:lnTo>
                      <a:pt x="80" y="98"/>
                    </a:lnTo>
                    <a:lnTo>
                      <a:pt x="91" y="73"/>
                    </a:lnTo>
                    <a:lnTo>
                      <a:pt x="106" y="47"/>
                    </a:lnTo>
                    <a:lnTo>
                      <a:pt x="91" y="89"/>
                    </a:lnTo>
                    <a:lnTo>
                      <a:pt x="87" y="114"/>
                    </a:lnTo>
                    <a:lnTo>
                      <a:pt x="83" y="141"/>
                    </a:lnTo>
                    <a:lnTo>
                      <a:pt x="83" y="173"/>
                    </a:lnTo>
                    <a:lnTo>
                      <a:pt x="87" y="204"/>
                    </a:lnTo>
                    <a:lnTo>
                      <a:pt x="91" y="230"/>
                    </a:lnTo>
                    <a:lnTo>
                      <a:pt x="115" y="251"/>
                    </a:lnTo>
                    <a:lnTo>
                      <a:pt x="103" y="209"/>
                    </a:lnTo>
                    <a:lnTo>
                      <a:pt x="99" y="176"/>
                    </a:lnTo>
                    <a:lnTo>
                      <a:pt x="99" y="146"/>
                    </a:lnTo>
                    <a:lnTo>
                      <a:pt x="103" y="114"/>
                    </a:lnTo>
                    <a:lnTo>
                      <a:pt x="111" y="78"/>
                    </a:lnTo>
                    <a:lnTo>
                      <a:pt x="119" y="57"/>
                    </a:lnTo>
                    <a:lnTo>
                      <a:pt x="123" y="47"/>
                    </a:lnTo>
                    <a:lnTo>
                      <a:pt x="106" y="0"/>
                    </a:lnTo>
                    <a:lnTo>
                      <a:pt x="63" y="57"/>
                    </a:lnTo>
                    <a:lnTo>
                      <a:pt x="96" y="42"/>
                    </a:lnTo>
                    <a:lnTo>
                      <a:pt x="80" y="89"/>
                    </a:lnTo>
                    <a:lnTo>
                      <a:pt x="67" y="120"/>
                    </a:lnTo>
                    <a:lnTo>
                      <a:pt x="59" y="146"/>
                    </a:lnTo>
                    <a:lnTo>
                      <a:pt x="63" y="173"/>
                    </a:lnTo>
                    <a:lnTo>
                      <a:pt x="35" y="156"/>
                    </a:lnTo>
                    <a:lnTo>
                      <a:pt x="16" y="152"/>
                    </a:lnTo>
                    <a:lnTo>
                      <a:pt x="0" y="15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" name="Google Shape;406;p27"/>
              <p:cNvSpPr/>
              <p:nvPr/>
            </p:nvSpPr>
            <p:spPr>
              <a:xfrm>
                <a:off x="4487" y="3413"/>
                <a:ext cx="260" cy="167"/>
              </a:xfrm>
              <a:custGeom>
                <a:avLst/>
                <a:gdLst/>
                <a:ahLst/>
                <a:cxnLst/>
                <a:rect l="l" t="t" r="r" b="b"/>
                <a:pathLst>
                  <a:path w="260" h="167" extrusionOk="0">
                    <a:moveTo>
                      <a:pt x="4" y="78"/>
                    </a:moveTo>
                    <a:lnTo>
                      <a:pt x="0" y="57"/>
                    </a:lnTo>
                    <a:lnTo>
                      <a:pt x="4" y="30"/>
                    </a:lnTo>
                    <a:lnTo>
                      <a:pt x="24" y="14"/>
                    </a:lnTo>
                    <a:lnTo>
                      <a:pt x="48" y="4"/>
                    </a:lnTo>
                    <a:lnTo>
                      <a:pt x="63" y="14"/>
                    </a:lnTo>
                    <a:lnTo>
                      <a:pt x="77" y="30"/>
                    </a:lnTo>
                    <a:lnTo>
                      <a:pt x="80" y="41"/>
                    </a:lnTo>
                    <a:lnTo>
                      <a:pt x="95" y="35"/>
                    </a:lnTo>
                    <a:lnTo>
                      <a:pt x="98" y="19"/>
                    </a:lnTo>
                    <a:lnTo>
                      <a:pt x="107" y="4"/>
                    </a:lnTo>
                    <a:lnTo>
                      <a:pt x="127" y="0"/>
                    </a:lnTo>
                    <a:lnTo>
                      <a:pt x="139" y="4"/>
                    </a:lnTo>
                    <a:lnTo>
                      <a:pt x="147" y="10"/>
                    </a:lnTo>
                    <a:lnTo>
                      <a:pt x="155" y="25"/>
                    </a:lnTo>
                    <a:lnTo>
                      <a:pt x="163" y="41"/>
                    </a:lnTo>
                    <a:lnTo>
                      <a:pt x="186" y="46"/>
                    </a:lnTo>
                    <a:lnTo>
                      <a:pt x="195" y="57"/>
                    </a:lnTo>
                    <a:lnTo>
                      <a:pt x="199" y="73"/>
                    </a:lnTo>
                    <a:lnTo>
                      <a:pt x="199" y="88"/>
                    </a:lnTo>
                    <a:lnTo>
                      <a:pt x="219" y="93"/>
                    </a:lnTo>
                    <a:lnTo>
                      <a:pt x="226" y="88"/>
                    </a:lnTo>
                    <a:lnTo>
                      <a:pt x="239" y="84"/>
                    </a:lnTo>
                    <a:lnTo>
                      <a:pt x="254" y="93"/>
                    </a:lnTo>
                    <a:lnTo>
                      <a:pt x="259" y="109"/>
                    </a:lnTo>
                    <a:lnTo>
                      <a:pt x="254" y="125"/>
                    </a:lnTo>
                    <a:lnTo>
                      <a:pt x="247" y="141"/>
                    </a:lnTo>
                    <a:lnTo>
                      <a:pt x="224" y="156"/>
                    </a:lnTo>
                    <a:lnTo>
                      <a:pt x="203" y="166"/>
                    </a:lnTo>
                    <a:lnTo>
                      <a:pt x="191" y="166"/>
                    </a:lnTo>
                    <a:lnTo>
                      <a:pt x="176" y="156"/>
                    </a:lnTo>
                    <a:lnTo>
                      <a:pt x="195" y="156"/>
                    </a:lnTo>
                    <a:lnTo>
                      <a:pt x="214" y="147"/>
                    </a:lnTo>
                    <a:lnTo>
                      <a:pt x="234" y="131"/>
                    </a:lnTo>
                    <a:lnTo>
                      <a:pt x="239" y="120"/>
                    </a:lnTo>
                    <a:lnTo>
                      <a:pt x="242" y="105"/>
                    </a:lnTo>
                    <a:lnTo>
                      <a:pt x="239" y="93"/>
                    </a:lnTo>
                    <a:lnTo>
                      <a:pt x="226" y="100"/>
                    </a:lnTo>
                    <a:lnTo>
                      <a:pt x="214" y="105"/>
                    </a:lnTo>
                    <a:lnTo>
                      <a:pt x="203" y="109"/>
                    </a:lnTo>
                    <a:lnTo>
                      <a:pt x="199" y="120"/>
                    </a:lnTo>
                    <a:lnTo>
                      <a:pt x="191" y="125"/>
                    </a:lnTo>
                    <a:lnTo>
                      <a:pt x="183" y="136"/>
                    </a:lnTo>
                    <a:lnTo>
                      <a:pt x="171" y="147"/>
                    </a:lnTo>
                    <a:lnTo>
                      <a:pt x="160" y="147"/>
                    </a:lnTo>
                    <a:lnTo>
                      <a:pt x="151" y="147"/>
                    </a:lnTo>
                    <a:lnTo>
                      <a:pt x="139" y="141"/>
                    </a:lnTo>
                    <a:lnTo>
                      <a:pt x="135" y="131"/>
                    </a:lnTo>
                    <a:lnTo>
                      <a:pt x="135" y="120"/>
                    </a:lnTo>
                    <a:lnTo>
                      <a:pt x="135" y="109"/>
                    </a:lnTo>
                    <a:lnTo>
                      <a:pt x="147" y="131"/>
                    </a:lnTo>
                    <a:lnTo>
                      <a:pt x="155" y="136"/>
                    </a:lnTo>
                    <a:lnTo>
                      <a:pt x="171" y="136"/>
                    </a:lnTo>
                    <a:lnTo>
                      <a:pt x="183" y="125"/>
                    </a:lnTo>
                    <a:lnTo>
                      <a:pt x="186" y="115"/>
                    </a:lnTo>
                    <a:lnTo>
                      <a:pt x="191" y="100"/>
                    </a:lnTo>
                    <a:lnTo>
                      <a:pt x="191" y="84"/>
                    </a:lnTo>
                    <a:lnTo>
                      <a:pt x="191" y="73"/>
                    </a:lnTo>
                    <a:lnTo>
                      <a:pt x="179" y="57"/>
                    </a:lnTo>
                    <a:lnTo>
                      <a:pt x="176" y="67"/>
                    </a:lnTo>
                    <a:lnTo>
                      <a:pt x="160" y="84"/>
                    </a:lnTo>
                    <a:lnTo>
                      <a:pt x="147" y="93"/>
                    </a:lnTo>
                    <a:lnTo>
                      <a:pt x="135" y="93"/>
                    </a:lnTo>
                    <a:lnTo>
                      <a:pt x="132" y="84"/>
                    </a:lnTo>
                    <a:lnTo>
                      <a:pt x="122" y="73"/>
                    </a:lnTo>
                    <a:lnTo>
                      <a:pt x="135" y="73"/>
                    </a:lnTo>
                    <a:lnTo>
                      <a:pt x="139" y="84"/>
                    </a:lnTo>
                    <a:lnTo>
                      <a:pt x="155" y="67"/>
                    </a:lnTo>
                    <a:lnTo>
                      <a:pt x="155" y="57"/>
                    </a:lnTo>
                    <a:lnTo>
                      <a:pt x="147" y="35"/>
                    </a:lnTo>
                    <a:lnTo>
                      <a:pt x="135" y="14"/>
                    </a:lnTo>
                    <a:lnTo>
                      <a:pt x="127" y="10"/>
                    </a:lnTo>
                    <a:lnTo>
                      <a:pt x="115" y="14"/>
                    </a:lnTo>
                    <a:lnTo>
                      <a:pt x="107" y="30"/>
                    </a:lnTo>
                    <a:lnTo>
                      <a:pt x="104" y="46"/>
                    </a:lnTo>
                    <a:lnTo>
                      <a:pt x="91" y="46"/>
                    </a:lnTo>
                    <a:lnTo>
                      <a:pt x="84" y="51"/>
                    </a:lnTo>
                    <a:lnTo>
                      <a:pt x="84" y="73"/>
                    </a:lnTo>
                    <a:lnTo>
                      <a:pt x="84" y="88"/>
                    </a:lnTo>
                    <a:lnTo>
                      <a:pt x="80" y="100"/>
                    </a:lnTo>
                    <a:lnTo>
                      <a:pt x="71" y="105"/>
                    </a:lnTo>
                    <a:lnTo>
                      <a:pt x="63" y="109"/>
                    </a:lnTo>
                    <a:lnTo>
                      <a:pt x="48" y="105"/>
                    </a:lnTo>
                    <a:lnTo>
                      <a:pt x="44" y="93"/>
                    </a:lnTo>
                    <a:lnTo>
                      <a:pt x="35" y="84"/>
                    </a:lnTo>
                    <a:lnTo>
                      <a:pt x="27" y="73"/>
                    </a:lnTo>
                    <a:lnTo>
                      <a:pt x="44" y="84"/>
                    </a:lnTo>
                    <a:lnTo>
                      <a:pt x="52" y="93"/>
                    </a:lnTo>
                    <a:lnTo>
                      <a:pt x="67" y="93"/>
                    </a:lnTo>
                    <a:lnTo>
                      <a:pt x="71" y="73"/>
                    </a:lnTo>
                    <a:lnTo>
                      <a:pt x="67" y="57"/>
                    </a:lnTo>
                    <a:lnTo>
                      <a:pt x="63" y="46"/>
                    </a:lnTo>
                    <a:lnTo>
                      <a:pt x="55" y="35"/>
                    </a:lnTo>
                    <a:lnTo>
                      <a:pt x="44" y="25"/>
                    </a:lnTo>
                    <a:lnTo>
                      <a:pt x="35" y="30"/>
                    </a:lnTo>
                    <a:lnTo>
                      <a:pt x="24" y="41"/>
                    </a:lnTo>
                    <a:lnTo>
                      <a:pt x="11" y="51"/>
                    </a:lnTo>
                    <a:lnTo>
                      <a:pt x="11" y="67"/>
                    </a:lnTo>
                    <a:lnTo>
                      <a:pt x="7" y="93"/>
                    </a:lnTo>
                    <a:lnTo>
                      <a:pt x="11" y="109"/>
                    </a:lnTo>
                    <a:lnTo>
                      <a:pt x="4" y="7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Google Shape;407;p27"/>
              <p:cNvSpPr/>
              <p:nvPr/>
            </p:nvSpPr>
            <p:spPr>
              <a:xfrm>
                <a:off x="4564" y="3506"/>
                <a:ext cx="56" cy="59"/>
              </a:xfrm>
              <a:custGeom>
                <a:avLst/>
                <a:gdLst/>
                <a:ahLst/>
                <a:cxnLst/>
                <a:rect l="l" t="t" r="r" b="b"/>
                <a:pathLst>
                  <a:path w="56" h="59" extrusionOk="0">
                    <a:moveTo>
                      <a:pt x="15" y="12"/>
                    </a:moveTo>
                    <a:lnTo>
                      <a:pt x="19" y="27"/>
                    </a:lnTo>
                    <a:lnTo>
                      <a:pt x="27" y="38"/>
                    </a:lnTo>
                    <a:lnTo>
                      <a:pt x="38" y="38"/>
                    </a:lnTo>
                    <a:lnTo>
                      <a:pt x="46" y="27"/>
                    </a:lnTo>
                    <a:lnTo>
                      <a:pt x="51" y="16"/>
                    </a:lnTo>
                    <a:lnTo>
                      <a:pt x="51" y="0"/>
                    </a:lnTo>
                    <a:lnTo>
                      <a:pt x="55" y="21"/>
                    </a:lnTo>
                    <a:lnTo>
                      <a:pt x="55" y="38"/>
                    </a:lnTo>
                    <a:lnTo>
                      <a:pt x="38" y="54"/>
                    </a:lnTo>
                    <a:lnTo>
                      <a:pt x="22" y="58"/>
                    </a:lnTo>
                    <a:lnTo>
                      <a:pt x="7" y="48"/>
                    </a:lnTo>
                    <a:lnTo>
                      <a:pt x="3" y="38"/>
                    </a:lnTo>
                    <a:lnTo>
                      <a:pt x="0" y="27"/>
                    </a:lnTo>
                    <a:lnTo>
                      <a:pt x="15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Google Shape;408;p27"/>
              <p:cNvSpPr/>
              <p:nvPr/>
            </p:nvSpPr>
            <p:spPr>
              <a:xfrm>
                <a:off x="4498" y="3528"/>
                <a:ext cx="196" cy="95"/>
              </a:xfrm>
              <a:custGeom>
                <a:avLst/>
                <a:gdLst/>
                <a:ahLst/>
                <a:cxnLst/>
                <a:rect l="l" t="t" r="r" b="b"/>
                <a:pathLst>
                  <a:path w="196" h="95" extrusionOk="0">
                    <a:moveTo>
                      <a:pt x="0" y="0"/>
                    </a:moveTo>
                    <a:lnTo>
                      <a:pt x="16" y="16"/>
                    </a:lnTo>
                    <a:lnTo>
                      <a:pt x="36" y="26"/>
                    </a:lnTo>
                    <a:lnTo>
                      <a:pt x="65" y="41"/>
                    </a:lnTo>
                    <a:lnTo>
                      <a:pt x="87" y="41"/>
                    </a:lnTo>
                    <a:lnTo>
                      <a:pt x="101" y="36"/>
                    </a:lnTo>
                    <a:lnTo>
                      <a:pt x="120" y="48"/>
                    </a:lnTo>
                    <a:lnTo>
                      <a:pt x="136" y="48"/>
                    </a:lnTo>
                    <a:lnTo>
                      <a:pt x="156" y="41"/>
                    </a:lnTo>
                    <a:lnTo>
                      <a:pt x="184" y="62"/>
                    </a:lnTo>
                    <a:lnTo>
                      <a:pt x="195" y="73"/>
                    </a:lnTo>
                    <a:lnTo>
                      <a:pt x="188" y="77"/>
                    </a:lnTo>
                    <a:lnTo>
                      <a:pt x="175" y="83"/>
                    </a:lnTo>
                    <a:lnTo>
                      <a:pt x="156" y="89"/>
                    </a:lnTo>
                    <a:lnTo>
                      <a:pt x="140" y="94"/>
                    </a:lnTo>
                    <a:lnTo>
                      <a:pt x="123" y="89"/>
                    </a:lnTo>
                    <a:lnTo>
                      <a:pt x="101" y="83"/>
                    </a:lnTo>
                    <a:lnTo>
                      <a:pt x="95" y="89"/>
                    </a:lnTo>
                    <a:lnTo>
                      <a:pt x="80" y="94"/>
                    </a:lnTo>
                    <a:lnTo>
                      <a:pt x="60" y="94"/>
                    </a:lnTo>
                    <a:lnTo>
                      <a:pt x="36" y="83"/>
                    </a:lnTo>
                    <a:lnTo>
                      <a:pt x="16" y="68"/>
                    </a:lnTo>
                    <a:lnTo>
                      <a:pt x="8" y="56"/>
                    </a:lnTo>
                    <a:lnTo>
                      <a:pt x="0" y="48"/>
                    </a:lnTo>
                    <a:lnTo>
                      <a:pt x="8" y="36"/>
                    </a:lnTo>
                    <a:lnTo>
                      <a:pt x="24" y="48"/>
                    </a:lnTo>
                    <a:lnTo>
                      <a:pt x="44" y="51"/>
                    </a:lnTo>
                    <a:lnTo>
                      <a:pt x="60" y="56"/>
                    </a:lnTo>
                    <a:lnTo>
                      <a:pt x="76" y="56"/>
                    </a:lnTo>
                    <a:lnTo>
                      <a:pt x="36" y="41"/>
                    </a:lnTo>
                    <a:lnTo>
                      <a:pt x="20" y="32"/>
                    </a:lnTo>
                    <a:lnTo>
                      <a:pt x="4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" name="Google Shape;409;p27"/>
              <p:cNvSpPr/>
              <p:nvPr/>
            </p:nvSpPr>
            <p:spPr>
              <a:xfrm>
                <a:off x="4415" y="2799"/>
                <a:ext cx="61" cy="111"/>
              </a:xfrm>
              <a:custGeom>
                <a:avLst/>
                <a:gdLst/>
                <a:ahLst/>
                <a:cxnLst/>
                <a:rect l="l" t="t" r="r" b="b"/>
                <a:pathLst>
                  <a:path w="61" h="111" extrusionOk="0">
                    <a:moveTo>
                      <a:pt x="60" y="0"/>
                    </a:moveTo>
                    <a:lnTo>
                      <a:pt x="16" y="47"/>
                    </a:lnTo>
                    <a:lnTo>
                      <a:pt x="0" y="90"/>
                    </a:lnTo>
                    <a:lnTo>
                      <a:pt x="0" y="105"/>
                    </a:lnTo>
                    <a:lnTo>
                      <a:pt x="16" y="110"/>
                    </a:lnTo>
                    <a:lnTo>
                      <a:pt x="27" y="100"/>
                    </a:lnTo>
                    <a:lnTo>
                      <a:pt x="37" y="68"/>
                    </a:lnTo>
                    <a:lnTo>
                      <a:pt x="37" y="63"/>
                    </a:lnTo>
                    <a:lnTo>
                      <a:pt x="16" y="90"/>
                    </a:lnTo>
                    <a:lnTo>
                      <a:pt x="12" y="84"/>
                    </a:lnTo>
                    <a:lnTo>
                      <a:pt x="27" y="47"/>
                    </a:lnTo>
                    <a:lnTo>
                      <a:pt x="44" y="27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410;p27"/>
              <p:cNvSpPr/>
              <p:nvPr/>
            </p:nvSpPr>
            <p:spPr>
              <a:xfrm>
                <a:off x="4844" y="2747"/>
                <a:ext cx="57" cy="80"/>
              </a:xfrm>
              <a:custGeom>
                <a:avLst/>
                <a:gdLst/>
                <a:ahLst/>
                <a:cxnLst/>
                <a:rect l="l" t="t" r="r" b="b"/>
                <a:pathLst>
                  <a:path w="57" h="80" extrusionOk="0">
                    <a:moveTo>
                      <a:pt x="0" y="0"/>
                    </a:moveTo>
                    <a:lnTo>
                      <a:pt x="21" y="31"/>
                    </a:lnTo>
                    <a:lnTo>
                      <a:pt x="40" y="52"/>
                    </a:lnTo>
                    <a:lnTo>
                      <a:pt x="45" y="67"/>
                    </a:lnTo>
                    <a:lnTo>
                      <a:pt x="36" y="73"/>
                    </a:lnTo>
                    <a:lnTo>
                      <a:pt x="29" y="63"/>
                    </a:lnTo>
                    <a:lnTo>
                      <a:pt x="25" y="52"/>
                    </a:lnTo>
                    <a:lnTo>
                      <a:pt x="25" y="73"/>
                    </a:lnTo>
                    <a:lnTo>
                      <a:pt x="40" y="79"/>
                    </a:lnTo>
                    <a:lnTo>
                      <a:pt x="53" y="67"/>
                    </a:lnTo>
                    <a:lnTo>
                      <a:pt x="56" y="47"/>
                    </a:lnTo>
                    <a:lnTo>
                      <a:pt x="25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1" name="Google Shape;411;p27"/>
            <p:cNvGrpSpPr/>
            <p:nvPr/>
          </p:nvGrpSpPr>
          <p:grpSpPr>
            <a:xfrm>
              <a:off x="2578538" y="3831433"/>
              <a:ext cx="1057275" cy="1140619"/>
              <a:chOff x="1704" y="2498"/>
              <a:chExt cx="950" cy="1130"/>
            </a:xfrm>
          </p:grpSpPr>
          <p:sp>
            <p:nvSpPr>
              <p:cNvPr id="412" name="Google Shape;412;p27"/>
              <p:cNvSpPr/>
              <p:nvPr/>
            </p:nvSpPr>
            <p:spPr>
              <a:xfrm>
                <a:off x="1704" y="2498"/>
                <a:ext cx="950" cy="1130"/>
              </a:xfrm>
              <a:custGeom>
                <a:avLst/>
                <a:gdLst/>
                <a:ahLst/>
                <a:cxnLst/>
                <a:rect l="l" t="t" r="r" b="b"/>
                <a:pathLst>
                  <a:path w="950" h="1130" extrusionOk="0">
                    <a:moveTo>
                      <a:pt x="378" y="106"/>
                    </a:moveTo>
                    <a:lnTo>
                      <a:pt x="416" y="58"/>
                    </a:lnTo>
                    <a:lnTo>
                      <a:pt x="450" y="21"/>
                    </a:lnTo>
                    <a:lnTo>
                      <a:pt x="486" y="4"/>
                    </a:lnTo>
                    <a:lnTo>
                      <a:pt x="533" y="0"/>
                    </a:lnTo>
                    <a:lnTo>
                      <a:pt x="582" y="7"/>
                    </a:lnTo>
                    <a:lnTo>
                      <a:pt x="631" y="30"/>
                    </a:lnTo>
                    <a:lnTo>
                      <a:pt x="661" y="70"/>
                    </a:lnTo>
                    <a:lnTo>
                      <a:pt x="677" y="110"/>
                    </a:lnTo>
                    <a:lnTo>
                      <a:pt x="725" y="124"/>
                    </a:lnTo>
                    <a:lnTo>
                      <a:pt x="715" y="138"/>
                    </a:lnTo>
                    <a:lnTo>
                      <a:pt x="742" y="142"/>
                    </a:lnTo>
                    <a:lnTo>
                      <a:pt x="725" y="168"/>
                    </a:lnTo>
                    <a:lnTo>
                      <a:pt x="763" y="186"/>
                    </a:lnTo>
                    <a:lnTo>
                      <a:pt x="721" y="239"/>
                    </a:lnTo>
                    <a:lnTo>
                      <a:pt x="691" y="292"/>
                    </a:lnTo>
                    <a:lnTo>
                      <a:pt x="734" y="274"/>
                    </a:lnTo>
                    <a:lnTo>
                      <a:pt x="763" y="279"/>
                    </a:lnTo>
                    <a:lnTo>
                      <a:pt x="785" y="301"/>
                    </a:lnTo>
                    <a:lnTo>
                      <a:pt x="782" y="359"/>
                    </a:lnTo>
                    <a:lnTo>
                      <a:pt x="751" y="420"/>
                    </a:lnTo>
                    <a:lnTo>
                      <a:pt x="711" y="471"/>
                    </a:lnTo>
                    <a:lnTo>
                      <a:pt x="677" y="492"/>
                    </a:lnTo>
                    <a:lnTo>
                      <a:pt x="677" y="651"/>
                    </a:lnTo>
                    <a:lnTo>
                      <a:pt x="627" y="717"/>
                    </a:lnTo>
                    <a:lnTo>
                      <a:pt x="605" y="752"/>
                    </a:lnTo>
                    <a:lnTo>
                      <a:pt x="699" y="806"/>
                    </a:lnTo>
                    <a:lnTo>
                      <a:pt x="699" y="814"/>
                    </a:lnTo>
                    <a:lnTo>
                      <a:pt x="922" y="934"/>
                    </a:lnTo>
                    <a:lnTo>
                      <a:pt x="949" y="1129"/>
                    </a:lnTo>
                    <a:lnTo>
                      <a:pt x="0" y="1129"/>
                    </a:lnTo>
                    <a:lnTo>
                      <a:pt x="26" y="939"/>
                    </a:lnTo>
                    <a:lnTo>
                      <a:pt x="60" y="912"/>
                    </a:lnTo>
                    <a:lnTo>
                      <a:pt x="86" y="904"/>
                    </a:lnTo>
                    <a:lnTo>
                      <a:pt x="214" y="824"/>
                    </a:lnTo>
                    <a:lnTo>
                      <a:pt x="227" y="793"/>
                    </a:lnTo>
                    <a:lnTo>
                      <a:pt x="321" y="726"/>
                    </a:lnTo>
                    <a:lnTo>
                      <a:pt x="294" y="691"/>
                    </a:lnTo>
                    <a:lnTo>
                      <a:pt x="307" y="492"/>
                    </a:lnTo>
                    <a:lnTo>
                      <a:pt x="268" y="474"/>
                    </a:lnTo>
                    <a:lnTo>
                      <a:pt x="257" y="433"/>
                    </a:lnTo>
                    <a:lnTo>
                      <a:pt x="211" y="377"/>
                    </a:lnTo>
                    <a:lnTo>
                      <a:pt x="204" y="328"/>
                    </a:lnTo>
                    <a:lnTo>
                      <a:pt x="223" y="287"/>
                    </a:lnTo>
                    <a:lnTo>
                      <a:pt x="253" y="260"/>
                    </a:lnTo>
                    <a:lnTo>
                      <a:pt x="279" y="260"/>
                    </a:lnTo>
                    <a:lnTo>
                      <a:pt x="317" y="292"/>
                    </a:lnTo>
                    <a:lnTo>
                      <a:pt x="301" y="203"/>
                    </a:lnTo>
                    <a:lnTo>
                      <a:pt x="284" y="190"/>
                    </a:lnTo>
                    <a:lnTo>
                      <a:pt x="307" y="164"/>
                    </a:lnTo>
                    <a:lnTo>
                      <a:pt x="291" y="132"/>
                    </a:lnTo>
                    <a:lnTo>
                      <a:pt x="328" y="110"/>
                    </a:lnTo>
                    <a:lnTo>
                      <a:pt x="328" y="84"/>
                    </a:lnTo>
                    <a:lnTo>
                      <a:pt x="378" y="10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Google Shape;413;p27"/>
              <p:cNvSpPr/>
              <p:nvPr/>
            </p:nvSpPr>
            <p:spPr>
              <a:xfrm>
                <a:off x="2021" y="2511"/>
                <a:ext cx="352" cy="81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812" extrusionOk="0">
                    <a:moveTo>
                      <a:pt x="87" y="75"/>
                    </a:moveTo>
                    <a:lnTo>
                      <a:pt x="53" y="160"/>
                    </a:lnTo>
                    <a:lnTo>
                      <a:pt x="37" y="194"/>
                    </a:lnTo>
                    <a:lnTo>
                      <a:pt x="16" y="292"/>
                    </a:lnTo>
                    <a:lnTo>
                      <a:pt x="7" y="359"/>
                    </a:lnTo>
                    <a:lnTo>
                      <a:pt x="53" y="364"/>
                    </a:lnTo>
                    <a:lnTo>
                      <a:pt x="0" y="426"/>
                    </a:lnTo>
                    <a:lnTo>
                      <a:pt x="0" y="598"/>
                    </a:lnTo>
                    <a:lnTo>
                      <a:pt x="7" y="696"/>
                    </a:lnTo>
                    <a:lnTo>
                      <a:pt x="106" y="785"/>
                    </a:lnTo>
                    <a:lnTo>
                      <a:pt x="147" y="811"/>
                    </a:lnTo>
                    <a:lnTo>
                      <a:pt x="224" y="807"/>
                    </a:lnTo>
                    <a:lnTo>
                      <a:pt x="242" y="758"/>
                    </a:lnTo>
                    <a:lnTo>
                      <a:pt x="337" y="621"/>
                    </a:lnTo>
                    <a:lnTo>
                      <a:pt x="328" y="444"/>
                    </a:lnTo>
                    <a:lnTo>
                      <a:pt x="272" y="359"/>
                    </a:lnTo>
                    <a:lnTo>
                      <a:pt x="224" y="408"/>
                    </a:lnTo>
                    <a:lnTo>
                      <a:pt x="178" y="416"/>
                    </a:lnTo>
                    <a:lnTo>
                      <a:pt x="121" y="389"/>
                    </a:lnTo>
                    <a:lnTo>
                      <a:pt x="68" y="350"/>
                    </a:lnTo>
                    <a:lnTo>
                      <a:pt x="151" y="385"/>
                    </a:lnTo>
                    <a:lnTo>
                      <a:pt x="197" y="377"/>
                    </a:lnTo>
                    <a:lnTo>
                      <a:pt x="265" y="354"/>
                    </a:lnTo>
                    <a:lnTo>
                      <a:pt x="314" y="350"/>
                    </a:lnTo>
                    <a:lnTo>
                      <a:pt x="351" y="328"/>
                    </a:lnTo>
                    <a:lnTo>
                      <a:pt x="325" y="120"/>
                    </a:lnTo>
                    <a:lnTo>
                      <a:pt x="295" y="22"/>
                    </a:lnTo>
                    <a:lnTo>
                      <a:pt x="245" y="4"/>
                    </a:lnTo>
                    <a:lnTo>
                      <a:pt x="188" y="0"/>
                    </a:lnTo>
                    <a:lnTo>
                      <a:pt x="144" y="9"/>
                    </a:lnTo>
                    <a:lnTo>
                      <a:pt x="99" y="49"/>
                    </a:lnTo>
                    <a:lnTo>
                      <a:pt x="87" y="75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27"/>
              <p:cNvSpPr/>
              <p:nvPr/>
            </p:nvSpPr>
            <p:spPr>
              <a:xfrm>
                <a:off x="1912" y="2777"/>
                <a:ext cx="114" cy="138"/>
              </a:xfrm>
              <a:custGeom>
                <a:avLst/>
                <a:gdLst/>
                <a:ahLst/>
                <a:cxnLst/>
                <a:rect l="l" t="t" r="r" b="b"/>
                <a:pathLst>
                  <a:path w="114" h="138" extrusionOk="0">
                    <a:moveTo>
                      <a:pt x="113" y="18"/>
                    </a:moveTo>
                    <a:lnTo>
                      <a:pt x="86" y="0"/>
                    </a:lnTo>
                    <a:lnTo>
                      <a:pt x="53" y="0"/>
                    </a:lnTo>
                    <a:lnTo>
                      <a:pt x="15" y="14"/>
                    </a:lnTo>
                    <a:lnTo>
                      <a:pt x="0" y="35"/>
                    </a:lnTo>
                    <a:lnTo>
                      <a:pt x="22" y="35"/>
                    </a:lnTo>
                    <a:lnTo>
                      <a:pt x="49" y="27"/>
                    </a:lnTo>
                    <a:lnTo>
                      <a:pt x="79" y="57"/>
                    </a:lnTo>
                    <a:lnTo>
                      <a:pt x="102" y="84"/>
                    </a:lnTo>
                    <a:lnTo>
                      <a:pt x="68" y="84"/>
                    </a:lnTo>
                    <a:lnTo>
                      <a:pt x="60" y="119"/>
                    </a:lnTo>
                    <a:lnTo>
                      <a:pt x="83" y="137"/>
                    </a:lnTo>
                    <a:lnTo>
                      <a:pt x="113" y="133"/>
                    </a:lnTo>
                    <a:lnTo>
                      <a:pt x="109" y="57"/>
                    </a:lnTo>
                    <a:lnTo>
                      <a:pt x="113" y="18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Google Shape;415;p27"/>
              <p:cNvSpPr/>
              <p:nvPr/>
            </p:nvSpPr>
            <p:spPr>
              <a:xfrm>
                <a:off x="2383" y="2773"/>
                <a:ext cx="100" cy="89"/>
              </a:xfrm>
              <a:custGeom>
                <a:avLst/>
                <a:gdLst/>
                <a:ahLst/>
                <a:cxnLst/>
                <a:rect l="l" t="t" r="r" b="b"/>
                <a:pathLst>
                  <a:path w="100" h="89" extrusionOk="0">
                    <a:moveTo>
                      <a:pt x="0" y="27"/>
                    </a:moveTo>
                    <a:lnTo>
                      <a:pt x="42" y="8"/>
                    </a:lnTo>
                    <a:lnTo>
                      <a:pt x="69" y="0"/>
                    </a:lnTo>
                    <a:lnTo>
                      <a:pt x="99" y="13"/>
                    </a:lnTo>
                    <a:lnTo>
                      <a:pt x="96" y="39"/>
                    </a:lnTo>
                    <a:lnTo>
                      <a:pt x="65" y="36"/>
                    </a:lnTo>
                    <a:lnTo>
                      <a:pt x="0" y="88"/>
                    </a:lnTo>
                    <a:lnTo>
                      <a:pt x="0" y="27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" name="Google Shape;416;p27"/>
              <p:cNvSpPr/>
              <p:nvPr/>
            </p:nvSpPr>
            <p:spPr>
              <a:xfrm>
                <a:off x="1988" y="2586"/>
                <a:ext cx="106" cy="109"/>
              </a:xfrm>
              <a:custGeom>
                <a:avLst/>
                <a:gdLst/>
                <a:ahLst/>
                <a:cxnLst/>
                <a:rect l="l" t="t" r="r" b="b"/>
                <a:pathLst>
                  <a:path w="106" h="109" extrusionOk="0">
                    <a:moveTo>
                      <a:pt x="94" y="27"/>
                    </a:moveTo>
                    <a:lnTo>
                      <a:pt x="40" y="0"/>
                    </a:lnTo>
                    <a:lnTo>
                      <a:pt x="48" y="27"/>
                    </a:lnTo>
                    <a:lnTo>
                      <a:pt x="90" y="31"/>
                    </a:lnTo>
                    <a:lnTo>
                      <a:pt x="10" y="50"/>
                    </a:lnTo>
                    <a:lnTo>
                      <a:pt x="23" y="59"/>
                    </a:lnTo>
                    <a:lnTo>
                      <a:pt x="85" y="45"/>
                    </a:lnTo>
                    <a:lnTo>
                      <a:pt x="67" y="72"/>
                    </a:lnTo>
                    <a:lnTo>
                      <a:pt x="0" y="94"/>
                    </a:lnTo>
                    <a:lnTo>
                      <a:pt x="18" y="108"/>
                    </a:lnTo>
                    <a:lnTo>
                      <a:pt x="77" y="77"/>
                    </a:lnTo>
                    <a:lnTo>
                      <a:pt x="105" y="18"/>
                    </a:lnTo>
                    <a:lnTo>
                      <a:pt x="94" y="2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" name="Google Shape;417;p27"/>
              <p:cNvSpPr/>
              <p:nvPr/>
            </p:nvSpPr>
            <p:spPr>
              <a:xfrm>
                <a:off x="2372" y="2617"/>
                <a:ext cx="51" cy="37"/>
              </a:xfrm>
              <a:custGeom>
                <a:avLst/>
                <a:gdLst/>
                <a:ahLst/>
                <a:cxnLst/>
                <a:rect l="l" t="t" r="r" b="b"/>
                <a:pathLst>
                  <a:path w="51" h="37" extrusionOk="0">
                    <a:moveTo>
                      <a:pt x="4" y="0"/>
                    </a:moveTo>
                    <a:lnTo>
                      <a:pt x="39" y="0"/>
                    </a:lnTo>
                    <a:lnTo>
                      <a:pt x="34" y="14"/>
                    </a:lnTo>
                    <a:lnTo>
                      <a:pt x="50" y="28"/>
                    </a:lnTo>
                    <a:lnTo>
                      <a:pt x="8" y="36"/>
                    </a:lnTo>
                    <a:lnTo>
                      <a:pt x="0" y="19"/>
                    </a:lnTo>
                    <a:lnTo>
                      <a:pt x="16" y="19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Google Shape;418;p27"/>
              <p:cNvSpPr/>
              <p:nvPr/>
            </p:nvSpPr>
            <p:spPr>
              <a:xfrm>
                <a:off x="2391" y="2671"/>
                <a:ext cx="62" cy="28"/>
              </a:xfrm>
              <a:custGeom>
                <a:avLst/>
                <a:gdLst/>
                <a:ahLst/>
                <a:cxnLst/>
                <a:rect l="l" t="t" r="r" b="b"/>
                <a:pathLst>
                  <a:path w="62" h="28" extrusionOk="0">
                    <a:moveTo>
                      <a:pt x="0" y="0"/>
                    </a:moveTo>
                    <a:lnTo>
                      <a:pt x="61" y="13"/>
                    </a:lnTo>
                    <a:lnTo>
                      <a:pt x="42" y="23"/>
                    </a:lnTo>
                    <a:lnTo>
                      <a:pt x="0" y="2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" name="Google Shape;419;p27"/>
              <p:cNvSpPr/>
              <p:nvPr/>
            </p:nvSpPr>
            <p:spPr>
              <a:xfrm>
                <a:off x="2074" y="2694"/>
                <a:ext cx="117" cy="40"/>
              </a:xfrm>
              <a:custGeom>
                <a:avLst/>
                <a:gdLst/>
                <a:ahLst/>
                <a:cxnLst/>
                <a:rect l="l" t="t" r="r" b="b"/>
                <a:pathLst>
                  <a:path w="117" h="40" extrusionOk="0">
                    <a:moveTo>
                      <a:pt x="0" y="0"/>
                    </a:moveTo>
                    <a:lnTo>
                      <a:pt x="116" y="7"/>
                    </a:lnTo>
                    <a:lnTo>
                      <a:pt x="91" y="17"/>
                    </a:lnTo>
                    <a:lnTo>
                      <a:pt x="91" y="30"/>
                    </a:lnTo>
                    <a:lnTo>
                      <a:pt x="73" y="39"/>
                    </a:lnTo>
                    <a:lnTo>
                      <a:pt x="53" y="34"/>
                    </a:lnTo>
                    <a:lnTo>
                      <a:pt x="50" y="26"/>
                    </a:lnTo>
                    <a:lnTo>
                      <a:pt x="11" y="26"/>
                    </a:lnTo>
                    <a:lnTo>
                      <a:pt x="57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Google Shape;420;p27"/>
              <p:cNvSpPr/>
              <p:nvPr/>
            </p:nvSpPr>
            <p:spPr>
              <a:xfrm>
                <a:off x="2236" y="2680"/>
                <a:ext cx="118" cy="26"/>
              </a:xfrm>
              <a:custGeom>
                <a:avLst/>
                <a:gdLst/>
                <a:ahLst/>
                <a:cxnLst/>
                <a:rect l="l" t="t" r="r" b="b"/>
                <a:pathLst>
                  <a:path w="118" h="26" extrusionOk="0">
                    <a:moveTo>
                      <a:pt x="0" y="18"/>
                    </a:moveTo>
                    <a:lnTo>
                      <a:pt x="117" y="0"/>
                    </a:lnTo>
                    <a:lnTo>
                      <a:pt x="103" y="8"/>
                    </a:lnTo>
                    <a:lnTo>
                      <a:pt x="0" y="25"/>
                    </a:lnTo>
                    <a:lnTo>
                      <a:pt x="0" y="1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27"/>
              <p:cNvSpPr/>
              <p:nvPr/>
            </p:nvSpPr>
            <p:spPr>
              <a:xfrm>
                <a:off x="2251" y="2715"/>
                <a:ext cx="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61" h="17" extrusionOk="0">
                    <a:moveTo>
                      <a:pt x="0" y="0"/>
                    </a:moveTo>
                    <a:lnTo>
                      <a:pt x="60" y="0"/>
                    </a:lnTo>
                    <a:lnTo>
                      <a:pt x="46" y="16"/>
                    </a:lnTo>
                    <a:lnTo>
                      <a:pt x="27" y="16"/>
                    </a:lnTo>
                    <a:lnTo>
                      <a:pt x="24" y="1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" name="Google Shape;422;p27"/>
              <p:cNvSpPr/>
              <p:nvPr/>
            </p:nvSpPr>
            <p:spPr>
              <a:xfrm>
                <a:off x="2085" y="3087"/>
                <a:ext cx="209" cy="36"/>
              </a:xfrm>
              <a:custGeom>
                <a:avLst/>
                <a:gdLst/>
                <a:ahLst/>
                <a:cxnLst/>
                <a:rect l="l" t="t" r="r" b="b"/>
                <a:pathLst>
                  <a:path w="209" h="36" extrusionOk="0">
                    <a:moveTo>
                      <a:pt x="0" y="31"/>
                    </a:moveTo>
                    <a:lnTo>
                      <a:pt x="41" y="4"/>
                    </a:lnTo>
                    <a:lnTo>
                      <a:pt x="98" y="18"/>
                    </a:lnTo>
                    <a:lnTo>
                      <a:pt x="141" y="0"/>
                    </a:lnTo>
                    <a:lnTo>
                      <a:pt x="208" y="35"/>
                    </a:lnTo>
                    <a:lnTo>
                      <a:pt x="136" y="21"/>
                    </a:lnTo>
                    <a:lnTo>
                      <a:pt x="46" y="25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" name="Google Shape;423;p27"/>
              <p:cNvSpPr/>
              <p:nvPr/>
            </p:nvSpPr>
            <p:spPr>
              <a:xfrm>
                <a:off x="2146" y="3162"/>
                <a:ext cx="76" cy="41"/>
              </a:xfrm>
              <a:custGeom>
                <a:avLst/>
                <a:gdLst/>
                <a:ahLst/>
                <a:cxnLst/>
                <a:rect l="l" t="t" r="r" b="b"/>
                <a:pathLst>
                  <a:path w="76" h="41" extrusionOk="0">
                    <a:moveTo>
                      <a:pt x="0" y="9"/>
                    </a:moveTo>
                    <a:lnTo>
                      <a:pt x="75" y="0"/>
                    </a:lnTo>
                    <a:lnTo>
                      <a:pt x="49" y="9"/>
                    </a:lnTo>
                    <a:lnTo>
                      <a:pt x="75" y="18"/>
                    </a:lnTo>
                    <a:lnTo>
                      <a:pt x="0" y="40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27"/>
              <p:cNvSpPr/>
              <p:nvPr/>
            </p:nvSpPr>
            <p:spPr>
              <a:xfrm>
                <a:off x="2078" y="3287"/>
                <a:ext cx="61" cy="110"/>
              </a:xfrm>
              <a:custGeom>
                <a:avLst/>
                <a:gdLst/>
                <a:ahLst/>
                <a:cxnLst/>
                <a:rect l="l" t="t" r="r" b="b"/>
                <a:pathLst>
                  <a:path w="61" h="110" extrusionOk="0">
                    <a:moveTo>
                      <a:pt x="0" y="0"/>
                    </a:moveTo>
                    <a:lnTo>
                      <a:pt x="7" y="109"/>
                    </a:lnTo>
                    <a:lnTo>
                      <a:pt x="60" y="4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" name="Google Shape;425;p27"/>
              <p:cNvSpPr/>
              <p:nvPr/>
            </p:nvSpPr>
            <p:spPr>
              <a:xfrm>
                <a:off x="2093" y="3371"/>
                <a:ext cx="76" cy="248"/>
              </a:xfrm>
              <a:custGeom>
                <a:avLst/>
                <a:gdLst/>
                <a:ahLst/>
                <a:cxnLst/>
                <a:rect l="l" t="t" r="r" b="b"/>
                <a:pathLst>
                  <a:path w="76" h="248" extrusionOk="0">
                    <a:moveTo>
                      <a:pt x="0" y="31"/>
                    </a:moveTo>
                    <a:lnTo>
                      <a:pt x="60" y="0"/>
                    </a:lnTo>
                    <a:lnTo>
                      <a:pt x="75" y="17"/>
                    </a:lnTo>
                    <a:lnTo>
                      <a:pt x="27" y="247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Google Shape;426;p27"/>
              <p:cNvSpPr/>
              <p:nvPr/>
            </p:nvSpPr>
            <p:spPr>
              <a:xfrm>
                <a:off x="2203" y="3388"/>
                <a:ext cx="61" cy="240"/>
              </a:xfrm>
              <a:custGeom>
                <a:avLst/>
                <a:gdLst/>
                <a:ahLst/>
                <a:cxnLst/>
                <a:rect l="l" t="t" r="r" b="b"/>
                <a:pathLst>
                  <a:path w="61" h="240" extrusionOk="0">
                    <a:moveTo>
                      <a:pt x="0" y="0"/>
                    </a:moveTo>
                    <a:lnTo>
                      <a:pt x="26" y="239"/>
                    </a:lnTo>
                    <a:lnTo>
                      <a:pt x="56" y="239"/>
                    </a:lnTo>
                    <a:lnTo>
                      <a:pt x="60" y="1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Google Shape;427;p27"/>
              <p:cNvSpPr/>
              <p:nvPr/>
            </p:nvSpPr>
            <p:spPr>
              <a:xfrm>
                <a:off x="2127" y="3339"/>
                <a:ext cx="88" cy="289"/>
              </a:xfrm>
              <a:custGeom>
                <a:avLst/>
                <a:gdLst/>
                <a:ahLst/>
                <a:cxnLst/>
                <a:rect l="l" t="t" r="r" b="b"/>
                <a:pathLst>
                  <a:path w="88" h="289" extrusionOk="0">
                    <a:moveTo>
                      <a:pt x="11" y="0"/>
                    </a:moveTo>
                    <a:lnTo>
                      <a:pt x="54" y="49"/>
                    </a:lnTo>
                    <a:lnTo>
                      <a:pt x="0" y="288"/>
                    </a:lnTo>
                    <a:lnTo>
                      <a:pt x="87" y="239"/>
                    </a:lnTo>
                    <a:lnTo>
                      <a:pt x="77" y="133"/>
                    </a:lnTo>
                    <a:lnTo>
                      <a:pt x="34" y="169"/>
                    </a:lnTo>
                    <a:lnTo>
                      <a:pt x="73" y="44"/>
                    </a:lnTo>
                    <a:lnTo>
                      <a:pt x="54" y="44"/>
                    </a:lnTo>
                    <a:lnTo>
                      <a:pt x="77" y="5"/>
                    </a:lnTo>
                    <a:lnTo>
                      <a:pt x="30" y="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" name="Google Shape;428;p27"/>
              <p:cNvSpPr/>
              <p:nvPr/>
            </p:nvSpPr>
            <p:spPr>
              <a:xfrm>
                <a:off x="1901" y="3242"/>
                <a:ext cx="201" cy="386"/>
              </a:xfrm>
              <a:custGeom>
                <a:avLst/>
                <a:gdLst/>
                <a:ahLst/>
                <a:cxnLst/>
                <a:rect l="l" t="t" r="r" b="b"/>
                <a:pathLst>
                  <a:path w="201" h="386" extrusionOk="0">
                    <a:moveTo>
                      <a:pt x="11" y="76"/>
                    </a:moveTo>
                    <a:lnTo>
                      <a:pt x="0" y="164"/>
                    </a:lnTo>
                    <a:lnTo>
                      <a:pt x="94" y="218"/>
                    </a:lnTo>
                    <a:lnTo>
                      <a:pt x="18" y="301"/>
                    </a:lnTo>
                    <a:lnTo>
                      <a:pt x="30" y="385"/>
                    </a:lnTo>
                    <a:lnTo>
                      <a:pt x="200" y="385"/>
                    </a:lnTo>
                    <a:lnTo>
                      <a:pt x="158" y="125"/>
                    </a:lnTo>
                    <a:lnTo>
                      <a:pt x="140" y="0"/>
                    </a:lnTo>
                    <a:lnTo>
                      <a:pt x="11" y="7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Google Shape;429;p27"/>
              <p:cNvSpPr/>
              <p:nvPr/>
            </p:nvSpPr>
            <p:spPr>
              <a:xfrm>
                <a:off x="1715" y="3353"/>
                <a:ext cx="254" cy="275"/>
              </a:xfrm>
              <a:custGeom>
                <a:avLst/>
                <a:gdLst/>
                <a:ahLst/>
                <a:cxnLst/>
                <a:rect l="l" t="t" r="r" b="b"/>
                <a:pathLst>
                  <a:path w="254" h="275" extrusionOk="0">
                    <a:moveTo>
                      <a:pt x="177" y="0"/>
                    </a:moveTo>
                    <a:lnTo>
                      <a:pt x="63" y="66"/>
                    </a:lnTo>
                    <a:lnTo>
                      <a:pt x="41" y="66"/>
                    </a:lnTo>
                    <a:lnTo>
                      <a:pt x="30" y="84"/>
                    </a:lnTo>
                    <a:lnTo>
                      <a:pt x="0" y="274"/>
                    </a:lnTo>
                    <a:lnTo>
                      <a:pt x="63" y="97"/>
                    </a:lnTo>
                    <a:lnTo>
                      <a:pt x="75" y="274"/>
                    </a:lnTo>
                    <a:lnTo>
                      <a:pt x="200" y="274"/>
                    </a:lnTo>
                    <a:lnTo>
                      <a:pt x="193" y="177"/>
                    </a:lnTo>
                    <a:lnTo>
                      <a:pt x="253" y="119"/>
                    </a:lnTo>
                    <a:lnTo>
                      <a:pt x="162" y="107"/>
                    </a:lnTo>
                    <a:lnTo>
                      <a:pt x="177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Google Shape;430;p27"/>
              <p:cNvSpPr/>
              <p:nvPr/>
            </p:nvSpPr>
            <p:spPr>
              <a:xfrm>
                <a:off x="2275" y="3402"/>
                <a:ext cx="155" cy="226"/>
              </a:xfrm>
              <a:custGeom>
                <a:avLst/>
                <a:gdLst/>
                <a:ahLst/>
                <a:cxnLst/>
                <a:rect l="l" t="t" r="r" b="b"/>
                <a:pathLst>
                  <a:path w="155" h="226" extrusionOk="0">
                    <a:moveTo>
                      <a:pt x="0" y="0"/>
                    </a:moveTo>
                    <a:lnTo>
                      <a:pt x="0" y="225"/>
                    </a:lnTo>
                    <a:lnTo>
                      <a:pt x="140" y="225"/>
                    </a:lnTo>
                    <a:lnTo>
                      <a:pt x="150" y="101"/>
                    </a:lnTo>
                    <a:lnTo>
                      <a:pt x="74" y="48"/>
                    </a:lnTo>
                    <a:lnTo>
                      <a:pt x="154" y="3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" name="Google Shape;431;p27"/>
              <p:cNvSpPr/>
              <p:nvPr/>
            </p:nvSpPr>
            <p:spPr>
              <a:xfrm>
                <a:off x="2528" y="3455"/>
                <a:ext cx="92" cy="173"/>
              </a:xfrm>
              <a:custGeom>
                <a:avLst/>
                <a:gdLst/>
                <a:ahLst/>
                <a:cxnLst/>
                <a:rect l="l" t="t" r="r" b="b"/>
                <a:pathLst>
                  <a:path w="92" h="173" extrusionOk="0">
                    <a:moveTo>
                      <a:pt x="23" y="0"/>
                    </a:moveTo>
                    <a:lnTo>
                      <a:pt x="91" y="172"/>
                    </a:lnTo>
                    <a:lnTo>
                      <a:pt x="0" y="172"/>
                    </a:lnTo>
                    <a:lnTo>
                      <a:pt x="23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2" name="Google Shape;432;p27"/>
            <p:cNvSpPr/>
            <p:nvPr/>
          </p:nvSpPr>
          <p:spPr>
            <a:xfrm>
              <a:off x="946192" y="3830242"/>
              <a:ext cx="1358503" cy="1198959"/>
            </a:xfrm>
            <a:custGeom>
              <a:avLst/>
              <a:gdLst/>
              <a:ahLst/>
              <a:cxnLst/>
              <a:rect l="l" t="t" r="r" b="b"/>
              <a:pathLst>
                <a:path w="1141" h="1131" extrusionOk="0">
                  <a:moveTo>
                    <a:pt x="337" y="240"/>
                  </a:moveTo>
                  <a:lnTo>
                    <a:pt x="366" y="182"/>
                  </a:lnTo>
                  <a:lnTo>
                    <a:pt x="404" y="158"/>
                  </a:lnTo>
                  <a:lnTo>
                    <a:pt x="472" y="132"/>
                  </a:lnTo>
                  <a:lnTo>
                    <a:pt x="524" y="6"/>
                  </a:lnTo>
                  <a:lnTo>
                    <a:pt x="543" y="0"/>
                  </a:lnTo>
                  <a:lnTo>
                    <a:pt x="563" y="121"/>
                  </a:lnTo>
                  <a:lnTo>
                    <a:pt x="601" y="132"/>
                  </a:lnTo>
                  <a:lnTo>
                    <a:pt x="658" y="177"/>
                  </a:lnTo>
                  <a:lnTo>
                    <a:pt x="707" y="253"/>
                  </a:lnTo>
                  <a:lnTo>
                    <a:pt x="736" y="253"/>
                  </a:lnTo>
                  <a:lnTo>
                    <a:pt x="745" y="297"/>
                  </a:lnTo>
                  <a:lnTo>
                    <a:pt x="712" y="329"/>
                  </a:lnTo>
                  <a:lnTo>
                    <a:pt x="716" y="360"/>
                  </a:lnTo>
                  <a:lnTo>
                    <a:pt x="889" y="202"/>
                  </a:lnTo>
                  <a:lnTo>
                    <a:pt x="919" y="139"/>
                  </a:lnTo>
                  <a:lnTo>
                    <a:pt x="919" y="89"/>
                  </a:lnTo>
                  <a:lnTo>
                    <a:pt x="942" y="108"/>
                  </a:lnTo>
                  <a:lnTo>
                    <a:pt x="958" y="146"/>
                  </a:lnTo>
                  <a:lnTo>
                    <a:pt x="1087" y="108"/>
                  </a:lnTo>
                  <a:lnTo>
                    <a:pt x="1058" y="146"/>
                  </a:lnTo>
                  <a:lnTo>
                    <a:pt x="1053" y="164"/>
                  </a:lnTo>
                  <a:lnTo>
                    <a:pt x="1078" y="177"/>
                  </a:lnTo>
                  <a:lnTo>
                    <a:pt x="1135" y="189"/>
                  </a:lnTo>
                  <a:lnTo>
                    <a:pt x="1078" y="216"/>
                  </a:lnTo>
                  <a:lnTo>
                    <a:pt x="1073" y="227"/>
                  </a:lnTo>
                  <a:lnTo>
                    <a:pt x="1125" y="253"/>
                  </a:lnTo>
                  <a:lnTo>
                    <a:pt x="1053" y="259"/>
                  </a:lnTo>
                  <a:lnTo>
                    <a:pt x="1020" y="278"/>
                  </a:lnTo>
                  <a:lnTo>
                    <a:pt x="928" y="284"/>
                  </a:lnTo>
                  <a:lnTo>
                    <a:pt x="951" y="322"/>
                  </a:lnTo>
                  <a:lnTo>
                    <a:pt x="922" y="341"/>
                  </a:lnTo>
                  <a:lnTo>
                    <a:pt x="951" y="372"/>
                  </a:lnTo>
                  <a:lnTo>
                    <a:pt x="909" y="429"/>
                  </a:lnTo>
                  <a:lnTo>
                    <a:pt x="865" y="474"/>
                  </a:lnTo>
                  <a:lnTo>
                    <a:pt x="951" y="511"/>
                  </a:lnTo>
                  <a:lnTo>
                    <a:pt x="1005" y="511"/>
                  </a:lnTo>
                  <a:lnTo>
                    <a:pt x="904" y="607"/>
                  </a:lnTo>
                  <a:lnTo>
                    <a:pt x="1010" y="619"/>
                  </a:lnTo>
                  <a:lnTo>
                    <a:pt x="1044" y="644"/>
                  </a:lnTo>
                  <a:lnTo>
                    <a:pt x="1073" y="707"/>
                  </a:lnTo>
                  <a:lnTo>
                    <a:pt x="1078" y="771"/>
                  </a:lnTo>
                  <a:lnTo>
                    <a:pt x="1048" y="859"/>
                  </a:lnTo>
                  <a:lnTo>
                    <a:pt x="1140" y="859"/>
                  </a:lnTo>
                  <a:lnTo>
                    <a:pt x="885" y="928"/>
                  </a:lnTo>
                  <a:lnTo>
                    <a:pt x="893" y="885"/>
                  </a:lnTo>
                  <a:lnTo>
                    <a:pt x="889" y="840"/>
                  </a:lnTo>
                  <a:lnTo>
                    <a:pt x="861" y="814"/>
                  </a:lnTo>
                  <a:lnTo>
                    <a:pt x="813" y="801"/>
                  </a:lnTo>
                  <a:lnTo>
                    <a:pt x="765" y="801"/>
                  </a:lnTo>
                  <a:lnTo>
                    <a:pt x="736" y="808"/>
                  </a:lnTo>
                  <a:lnTo>
                    <a:pt x="687" y="840"/>
                  </a:lnTo>
                  <a:lnTo>
                    <a:pt x="668" y="878"/>
                  </a:lnTo>
                  <a:lnTo>
                    <a:pt x="658" y="917"/>
                  </a:lnTo>
                  <a:lnTo>
                    <a:pt x="679" y="941"/>
                  </a:lnTo>
                  <a:lnTo>
                    <a:pt x="712" y="973"/>
                  </a:lnTo>
                  <a:lnTo>
                    <a:pt x="760" y="992"/>
                  </a:lnTo>
                  <a:lnTo>
                    <a:pt x="505" y="1130"/>
                  </a:lnTo>
                  <a:lnTo>
                    <a:pt x="553" y="1073"/>
                  </a:lnTo>
                  <a:lnTo>
                    <a:pt x="495" y="1036"/>
                  </a:lnTo>
                  <a:lnTo>
                    <a:pt x="466" y="1004"/>
                  </a:lnTo>
                  <a:lnTo>
                    <a:pt x="443" y="960"/>
                  </a:lnTo>
                  <a:lnTo>
                    <a:pt x="437" y="917"/>
                  </a:lnTo>
                  <a:lnTo>
                    <a:pt x="437" y="871"/>
                  </a:lnTo>
                  <a:lnTo>
                    <a:pt x="443" y="828"/>
                  </a:lnTo>
                  <a:lnTo>
                    <a:pt x="355" y="833"/>
                  </a:lnTo>
                  <a:lnTo>
                    <a:pt x="375" y="784"/>
                  </a:lnTo>
                  <a:lnTo>
                    <a:pt x="390" y="733"/>
                  </a:lnTo>
                  <a:lnTo>
                    <a:pt x="395" y="669"/>
                  </a:lnTo>
                  <a:lnTo>
                    <a:pt x="390" y="644"/>
                  </a:lnTo>
                  <a:lnTo>
                    <a:pt x="226" y="650"/>
                  </a:lnTo>
                  <a:lnTo>
                    <a:pt x="226" y="619"/>
                  </a:lnTo>
                  <a:lnTo>
                    <a:pt x="178" y="612"/>
                  </a:lnTo>
                  <a:lnTo>
                    <a:pt x="164" y="637"/>
                  </a:lnTo>
                  <a:lnTo>
                    <a:pt x="120" y="656"/>
                  </a:lnTo>
                  <a:lnTo>
                    <a:pt x="77" y="669"/>
                  </a:lnTo>
                  <a:lnTo>
                    <a:pt x="44" y="695"/>
                  </a:lnTo>
                  <a:lnTo>
                    <a:pt x="68" y="656"/>
                  </a:lnTo>
                  <a:lnTo>
                    <a:pt x="34" y="644"/>
                  </a:lnTo>
                  <a:lnTo>
                    <a:pt x="0" y="644"/>
                  </a:lnTo>
                  <a:lnTo>
                    <a:pt x="5" y="632"/>
                  </a:lnTo>
                  <a:lnTo>
                    <a:pt x="54" y="600"/>
                  </a:lnTo>
                  <a:lnTo>
                    <a:pt x="54" y="580"/>
                  </a:lnTo>
                  <a:lnTo>
                    <a:pt x="0" y="550"/>
                  </a:lnTo>
                  <a:lnTo>
                    <a:pt x="62" y="537"/>
                  </a:lnTo>
                  <a:lnTo>
                    <a:pt x="102" y="518"/>
                  </a:lnTo>
                  <a:lnTo>
                    <a:pt x="102" y="487"/>
                  </a:lnTo>
                  <a:lnTo>
                    <a:pt x="116" y="455"/>
                  </a:lnTo>
                  <a:lnTo>
                    <a:pt x="135" y="442"/>
                  </a:lnTo>
                  <a:lnTo>
                    <a:pt x="131" y="474"/>
                  </a:lnTo>
                  <a:lnTo>
                    <a:pt x="139" y="505"/>
                  </a:lnTo>
                  <a:lnTo>
                    <a:pt x="168" y="524"/>
                  </a:lnTo>
                  <a:lnTo>
                    <a:pt x="168" y="511"/>
                  </a:lnTo>
                  <a:lnTo>
                    <a:pt x="207" y="511"/>
                  </a:lnTo>
                  <a:lnTo>
                    <a:pt x="211" y="499"/>
                  </a:lnTo>
                  <a:lnTo>
                    <a:pt x="263" y="499"/>
                  </a:lnTo>
                  <a:lnTo>
                    <a:pt x="313" y="493"/>
                  </a:lnTo>
                  <a:lnTo>
                    <a:pt x="380" y="474"/>
                  </a:lnTo>
                  <a:lnTo>
                    <a:pt x="351" y="436"/>
                  </a:lnTo>
                  <a:lnTo>
                    <a:pt x="327" y="404"/>
                  </a:lnTo>
                  <a:lnTo>
                    <a:pt x="327" y="360"/>
                  </a:lnTo>
                  <a:lnTo>
                    <a:pt x="303" y="366"/>
                  </a:lnTo>
                  <a:lnTo>
                    <a:pt x="297" y="266"/>
                  </a:lnTo>
                  <a:lnTo>
                    <a:pt x="332" y="266"/>
                  </a:lnTo>
                  <a:lnTo>
                    <a:pt x="337" y="24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33" tIns="45700" rIns="91433" bIns="45700" anchor="t" anchorCtr="0">
              <a:noAutofit/>
            </a:bodyPr>
            <a:lstStyle/>
            <a:p>
              <a:endParaRPr sz="106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3" name="Google Shape;433;p27"/>
            <p:cNvGrpSpPr/>
            <p:nvPr/>
          </p:nvGrpSpPr>
          <p:grpSpPr>
            <a:xfrm>
              <a:off x="928331" y="3845720"/>
              <a:ext cx="1295400" cy="827485"/>
              <a:chOff x="318" y="2510"/>
              <a:chExt cx="1088" cy="695"/>
            </a:xfrm>
          </p:grpSpPr>
          <p:sp>
            <p:nvSpPr>
              <p:cNvPr id="434" name="Google Shape;434;p27"/>
              <p:cNvSpPr/>
              <p:nvPr/>
            </p:nvSpPr>
            <p:spPr>
              <a:xfrm>
                <a:off x="684" y="2510"/>
                <a:ext cx="289" cy="228"/>
              </a:xfrm>
              <a:custGeom>
                <a:avLst/>
                <a:gdLst/>
                <a:ahLst/>
                <a:cxnLst/>
                <a:rect l="l" t="t" r="r" b="b"/>
                <a:pathLst>
                  <a:path w="289" h="228" extrusionOk="0">
                    <a:moveTo>
                      <a:pt x="111" y="133"/>
                    </a:moveTo>
                    <a:lnTo>
                      <a:pt x="38" y="164"/>
                    </a:lnTo>
                    <a:lnTo>
                      <a:pt x="9" y="195"/>
                    </a:lnTo>
                    <a:lnTo>
                      <a:pt x="0" y="227"/>
                    </a:lnTo>
                    <a:lnTo>
                      <a:pt x="44" y="189"/>
                    </a:lnTo>
                    <a:lnTo>
                      <a:pt x="86" y="169"/>
                    </a:lnTo>
                    <a:lnTo>
                      <a:pt x="129" y="164"/>
                    </a:lnTo>
                    <a:lnTo>
                      <a:pt x="192" y="158"/>
                    </a:lnTo>
                    <a:lnTo>
                      <a:pt x="288" y="189"/>
                    </a:lnTo>
                    <a:lnTo>
                      <a:pt x="226" y="133"/>
                    </a:lnTo>
                    <a:lnTo>
                      <a:pt x="149" y="119"/>
                    </a:lnTo>
                    <a:lnTo>
                      <a:pt x="182" y="0"/>
                    </a:lnTo>
                    <a:lnTo>
                      <a:pt x="169" y="0"/>
                    </a:lnTo>
                    <a:lnTo>
                      <a:pt x="111" y="133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33" tIns="45700" rIns="91433" bIns="45700" anchor="t" anchorCtr="0">
                <a:noAutofit/>
              </a:bodyPr>
              <a:lstStyle/>
              <a:p>
                <a:endParaRPr sz="10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35" name="Google Shape;435;p27"/>
              <p:cNvGrpSpPr/>
              <p:nvPr/>
            </p:nvGrpSpPr>
            <p:grpSpPr>
              <a:xfrm>
                <a:off x="318" y="2599"/>
                <a:ext cx="1088" cy="606"/>
                <a:chOff x="318" y="2599"/>
                <a:chExt cx="1088" cy="606"/>
              </a:xfrm>
            </p:grpSpPr>
            <p:sp>
              <p:nvSpPr>
                <p:cNvPr id="436" name="Google Shape;436;p27"/>
                <p:cNvSpPr/>
                <p:nvPr/>
              </p:nvSpPr>
              <p:spPr>
                <a:xfrm>
                  <a:off x="630" y="2769"/>
                  <a:ext cx="362" cy="1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" h="184" extrusionOk="0">
                      <a:moveTo>
                        <a:pt x="44" y="6"/>
                      </a:moveTo>
                      <a:lnTo>
                        <a:pt x="68" y="50"/>
                      </a:lnTo>
                      <a:lnTo>
                        <a:pt x="107" y="94"/>
                      </a:lnTo>
                      <a:lnTo>
                        <a:pt x="140" y="107"/>
                      </a:lnTo>
                      <a:lnTo>
                        <a:pt x="203" y="113"/>
                      </a:lnTo>
                      <a:lnTo>
                        <a:pt x="271" y="113"/>
                      </a:lnTo>
                      <a:lnTo>
                        <a:pt x="333" y="101"/>
                      </a:lnTo>
                      <a:lnTo>
                        <a:pt x="361" y="82"/>
                      </a:lnTo>
                      <a:lnTo>
                        <a:pt x="324" y="146"/>
                      </a:lnTo>
                      <a:lnTo>
                        <a:pt x="280" y="170"/>
                      </a:lnTo>
                      <a:lnTo>
                        <a:pt x="223" y="183"/>
                      </a:lnTo>
                      <a:lnTo>
                        <a:pt x="159" y="177"/>
                      </a:lnTo>
                      <a:lnTo>
                        <a:pt x="107" y="165"/>
                      </a:lnTo>
                      <a:lnTo>
                        <a:pt x="68" y="146"/>
                      </a:lnTo>
                      <a:lnTo>
                        <a:pt x="25" y="94"/>
                      </a:lnTo>
                      <a:lnTo>
                        <a:pt x="20" y="36"/>
                      </a:lnTo>
                      <a:lnTo>
                        <a:pt x="0" y="0"/>
                      </a:lnTo>
                      <a:lnTo>
                        <a:pt x="34" y="0"/>
                      </a:lnTo>
                      <a:lnTo>
                        <a:pt x="44" y="6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7" name="Google Shape;437;p27"/>
                <p:cNvSpPr/>
                <p:nvPr/>
              </p:nvSpPr>
              <p:spPr>
                <a:xfrm>
                  <a:off x="688" y="2694"/>
                  <a:ext cx="280" cy="1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0" h="170" extrusionOk="0">
                      <a:moveTo>
                        <a:pt x="0" y="56"/>
                      </a:moveTo>
                      <a:lnTo>
                        <a:pt x="44" y="24"/>
                      </a:lnTo>
                      <a:lnTo>
                        <a:pt x="91" y="5"/>
                      </a:lnTo>
                      <a:lnTo>
                        <a:pt x="149" y="0"/>
                      </a:lnTo>
                      <a:lnTo>
                        <a:pt x="193" y="0"/>
                      </a:lnTo>
                      <a:lnTo>
                        <a:pt x="241" y="12"/>
                      </a:lnTo>
                      <a:lnTo>
                        <a:pt x="279" y="37"/>
                      </a:lnTo>
                      <a:lnTo>
                        <a:pt x="260" y="95"/>
                      </a:lnTo>
                      <a:lnTo>
                        <a:pt x="279" y="150"/>
                      </a:lnTo>
                      <a:lnTo>
                        <a:pt x="207" y="169"/>
                      </a:lnTo>
                      <a:lnTo>
                        <a:pt x="140" y="169"/>
                      </a:lnTo>
                      <a:lnTo>
                        <a:pt x="101" y="163"/>
                      </a:lnTo>
                      <a:lnTo>
                        <a:pt x="62" y="145"/>
                      </a:lnTo>
                      <a:lnTo>
                        <a:pt x="25" y="100"/>
                      </a:lnTo>
                      <a:lnTo>
                        <a:pt x="78" y="82"/>
                      </a:lnTo>
                      <a:lnTo>
                        <a:pt x="25" y="87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8" name="Google Shape;438;p27"/>
                <p:cNvSpPr/>
                <p:nvPr/>
              </p:nvSpPr>
              <p:spPr>
                <a:xfrm>
                  <a:off x="728" y="2984"/>
                  <a:ext cx="183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" h="221" extrusionOk="0">
                      <a:moveTo>
                        <a:pt x="4" y="0"/>
                      </a:moveTo>
                      <a:lnTo>
                        <a:pt x="0" y="69"/>
                      </a:lnTo>
                      <a:lnTo>
                        <a:pt x="4" y="145"/>
                      </a:lnTo>
                      <a:lnTo>
                        <a:pt x="23" y="182"/>
                      </a:lnTo>
                      <a:lnTo>
                        <a:pt x="42" y="220"/>
                      </a:lnTo>
                      <a:lnTo>
                        <a:pt x="91" y="169"/>
                      </a:lnTo>
                      <a:lnTo>
                        <a:pt x="129" y="145"/>
                      </a:lnTo>
                      <a:lnTo>
                        <a:pt x="182" y="120"/>
                      </a:lnTo>
                      <a:lnTo>
                        <a:pt x="129" y="75"/>
                      </a:lnTo>
                      <a:lnTo>
                        <a:pt x="115" y="44"/>
                      </a:lnTo>
                      <a:lnTo>
                        <a:pt x="110" y="6"/>
                      </a:lnTo>
                      <a:lnTo>
                        <a:pt x="91" y="37"/>
                      </a:lnTo>
                      <a:lnTo>
                        <a:pt x="38" y="6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9" name="Google Shape;439;p27"/>
                <p:cNvSpPr/>
                <p:nvPr/>
              </p:nvSpPr>
              <p:spPr>
                <a:xfrm>
                  <a:off x="881" y="2939"/>
                  <a:ext cx="275" cy="1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115" extrusionOk="0">
                      <a:moveTo>
                        <a:pt x="0" y="58"/>
                      </a:moveTo>
                      <a:lnTo>
                        <a:pt x="25" y="82"/>
                      </a:lnTo>
                      <a:lnTo>
                        <a:pt x="67" y="95"/>
                      </a:lnTo>
                      <a:lnTo>
                        <a:pt x="207" y="114"/>
                      </a:lnTo>
                      <a:lnTo>
                        <a:pt x="274" y="114"/>
                      </a:lnTo>
                      <a:lnTo>
                        <a:pt x="265" y="82"/>
                      </a:lnTo>
                      <a:lnTo>
                        <a:pt x="231" y="51"/>
                      </a:lnTo>
                      <a:lnTo>
                        <a:pt x="197" y="19"/>
                      </a:lnTo>
                      <a:lnTo>
                        <a:pt x="168" y="0"/>
                      </a:lnTo>
                      <a:lnTo>
                        <a:pt x="102" y="32"/>
                      </a:lnTo>
                      <a:lnTo>
                        <a:pt x="67" y="1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0" name="Google Shape;440;p27"/>
                <p:cNvSpPr/>
                <p:nvPr/>
              </p:nvSpPr>
              <p:spPr>
                <a:xfrm>
                  <a:off x="487" y="3015"/>
                  <a:ext cx="68" cy="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" h="96" extrusionOk="0">
                      <a:moveTo>
                        <a:pt x="48" y="0"/>
                      </a:moveTo>
                      <a:lnTo>
                        <a:pt x="67" y="95"/>
                      </a:lnTo>
                      <a:lnTo>
                        <a:pt x="14" y="76"/>
                      </a:lnTo>
                      <a:lnTo>
                        <a:pt x="0" y="6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1" name="Google Shape;441;p27"/>
                <p:cNvSpPr/>
                <p:nvPr/>
              </p:nvSpPr>
              <p:spPr>
                <a:xfrm>
                  <a:off x="1198" y="2705"/>
                  <a:ext cx="68" cy="1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" h="109" extrusionOk="0">
                      <a:moveTo>
                        <a:pt x="20" y="0"/>
                      </a:moveTo>
                      <a:lnTo>
                        <a:pt x="67" y="89"/>
                      </a:lnTo>
                      <a:lnTo>
                        <a:pt x="38" y="108"/>
                      </a:lnTo>
                      <a:lnTo>
                        <a:pt x="0" y="32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2" name="Google Shape;442;p27"/>
                <p:cNvSpPr/>
                <p:nvPr/>
              </p:nvSpPr>
              <p:spPr>
                <a:xfrm>
                  <a:off x="318" y="2952"/>
                  <a:ext cx="165" cy="2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" h="229" extrusionOk="0">
                      <a:moveTo>
                        <a:pt x="145" y="63"/>
                      </a:moveTo>
                      <a:lnTo>
                        <a:pt x="135" y="26"/>
                      </a:lnTo>
                      <a:lnTo>
                        <a:pt x="140" y="0"/>
                      </a:lnTo>
                      <a:lnTo>
                        <a:pt x="111" y="32"/>
                      </a:lnTo>
                      <a:lnTo>
                        <a:pt x="116" y="69"/>
                      </a:lnTo>
                      <a:lnTo>
                        <a:pt x="10" y="95"/>
                      </a:lnTo>
                      <a:lnTo>
                        <a:pt x="77" y="108"/>
                      </a:lnTo>
                      <a:lnTo>
                        <a:pt x="0" y="152"/>
                      </a:lnTo>
                      <a:lnTo>
                        <a:pt x="44" y="152"/>
                      </a:lnTo>
                      <a:lnTo>
                        <a:pt x="10" y="190"/>
                      </a:lnTo>
                      <a:lnTo>
                        <a:pt x="91" y="177"/>
                      </a:lnTo>
                      <a:lnTo>
                        <a:pt x="58" y="228"/>
                      </a:lnTo>
                      <a:lnTo>
                        <a:pt x="125" y="182"/>
                      </a:lnTo>
                      <a:lnTo>
                        <a:pt x="159" y="158"/>
                      </a:lnTo>
                      <a:lnTo>
                        <a:pt x="164" y="132"/>
                      </a:lnTo>
                      <a:lnTo>
                        <a:pt x="149" y="95"/>
                      </a:lnTo>
                      <a:lnTo>
                        <a:pt x="145" y="63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3" name="Google Shape;443;p27"/>
                <p:cNvSpPr/>
                <p:nvPr/>
              </p:nvSpPr>
              <p:spPr>
                <a:xfrm>
                  <a:off x="1232" y="2599"/>
                  <a:ext cx="87" cy="1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165" extrusionOk="0">
                      <a:moveTo>
                        <a:pt x="20" y="0"/>
                      </a:moveTo>
                      <a:lnTo>
                        <a:pt x="33" y="63"/>
                      </a:lnTo>
                      <a:lnTo>
                        <a:pt x="33" y="100"/>
                      </a:lnTo>
                      <a:lnTo>
                        <a:pt x="52" y="132"/>
                      </a:lnTo>
                      <a:lnTo>
                        <a:pt x="86" y="151"/>
                      </a:lnTo>
                      <a:lnTo>
                        <a:pt x="42" y="164"/>
                      </a:lnTo>
                      <a:lnTo>
                        <a:pt x="0" y="87"/>
                      </a:lnTo>
                      <a:lnTo>
                        <a:pt x="20" y="5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4" name="Google Shape;444;p27"/>
                <p:cNvSpPr/>
                <p:nvPr/>
              </p:nvSpPr>
              <p:spPr>
                <a:xfrm>
                  <a:off x="1309" y="2605"/>
                  <a:ext cx="97" cy="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" h="32" extrusionOk="0">
                      <a:moveTo>
                        <a:pt x="0" y="31"/>
                      </a:moveTo>
                      <a:lnTo>
                        <a:pt x="96" y="0"/>
                      </a:lnTo>
                      <a:lnTo>
                        <a:pt x="43" y="3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5" name="Google Shape;445;p27"/>
                <p:cNvSpPr/>
                <p:nvPr/>
              </p:nvSpPr>
              <p:spPr>
                <a:xfrm>
                  <a:off x="847" y="2990"/>
                  <a:ext cx="228" cy="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172" extrusionOk="0">
                      <a:moveTo>
                        <a:pt x="0" y="0"/>
                      </a:moveTo>
                      <a:lnTo>
                        <a:pt x="10" y="57"/>
                      </a:lnTo>
                      <a:lnTo>
                        <a:pt x="49" y="107"/>
                      </a:lnTo>
                      <a:lnTo>
                        <a:pt x="87" y="139"/>
                      </a:lnTo>
                      <a:lnTo>
                        <a:pt x="120" y="171"/>
                      </a:lnTo>
                      <a:lnTo>
                        <a:pt x="227" y="157"/>
                      </a:lnTo>
                      <a:lnTo>
                        <a:pt x="227" y="69"/>
                      </a:lnTo>
                      <a:lnTo>
                        <a:pt x="149" y="69"/>
                      </a:lnTo>
                      <a:lnTo>
                        <a:pt x="87" y="50"/>
                      </a:lnTo>
                      <a:lnTo>
                        <a:pt x="25" y="1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6" name="Google Shape;446;p27"/>
                <p:cNvSpPr/>
                <p:nvPr/>
              </p:nvSpPr>
              <p:spPr>
                <a:xfrm>
                  <a:off x="655" y="2624"/>
                  <a:ext cx="145" cy="1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" h="153" extrusionOk="0">
                      <a:moveTo>
                        <a:pt x="129" y="0"/>
                      </a:moveTo>
                      <a:lnTo>
                        <a:pt x="0" y="25"/>
                      </a:lnTo>
                      <a:lnTo>
                        <a:pt x="15" y="152"/>
                      </a:lnTo>
                      <a:lnTo>
                        <a:pt x="15" y="44"/>
                      </a:lnTo>
                      <a:lnTo>
                        <a:pt x="144" y="12"/>
                      </a:lnTo>
                      <a:lnTo>
                        <a:pt x="129" y="0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47" name="Google Shape;447;p27"/>
                <p:cNvSpPr/>
                <p:nvPr/>
              </p:nvSpPr>
              <p:spPr>
                <a:xfrm>
                  <a:off x="906" y="2605"/>
                  <a:ext cx="164" cy="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" h="172" extrusionOk="0">
                      <a:moveTo>
                        <a:pt x="9" y="0"/>
                      </a:moveTo>
                      <a:lnTo>
                        <a:pt x="163" y="6"/>
                      </a:lnTo>
                      <a:lnTo>
                        <a:pt x="134" y="171"/>
                      </a:lnTo>
                      <a:lnTo>
                        <a:pt x="143" y="31"/>
                      </a:lnTo>
                      <a:lnTo>
                        <a:pt x="0" y="19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0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33" tIns="45700" rIns="91433" bIns="45700" anchor="t" anchorCtr="0">
                  <a:noAutofit/>
                </a:bodyPr>
                <a:lstStyle/>
                <a:p>
                  <a:endParaRPr sz="1067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448" name="Google Shape;448;p27"/>
            <p:cNvCxnSpPr/>
            <p:nvPr/>
          </p:nvCxnSpPr>
          <p:spPr>
            <a:xfrm>
              <a:off x="6893294" y="2252663"/>
              <a:ext cx="0" cy="3127772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9" name="Google Shape;449;p27"/>
            <p:cNvSpPr/>
            <p:nvPr/>
          </p:nvSpPr>
          <p:spPr>
            <a:xfrm>
              <a:off x="6921305" y="3578325"/>
              <a:ext cx="1060387" cy="1942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7867" tIns="33333" rIns="67867" bIns="33333" anchor="t" anchorCtr="0">
              <a:noAutofit/>
            </a:bodyPr>
            <a:lstStyle/>
            <a:p>
              <a:r>
                <a:rPr lang="el-GR" sz="8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Specialist/ Ειδικός</a:t>
              </a:r>
              <a:endParaRPr sz="8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450" name="Google Shape;450;p27" descr="Belbin Team Inventory | Target Training GmbH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885118" y="2119206"/>
              <a:ext cx="1098119" cy="15510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8" name="Google Shape;168;p27"/>
          <p:cNvSpPr txBox="1">
            <a:spLocks noGrp="1"/>
          </p:cNvSpPr>
          <p:nvPr>
            <p:ph type="body" idx="1"/>
          </p:nvPr>
        </p:nvSpPr>
        <p:spPr>
          <a:xfrm>
            <a:off x="1925711" y="5296978"/>
            <a:ext cx="6028681" cy="60526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94000"/>
              </a:lnSpc>
              <a:spcBef>
                <a:spcPts val="1200"/>
              </a:spcBef>
              <a:buClr>
                <a:srgbClr val="000000"/>
              </a:buClr>
              <a:buSzPts val="1500"/>
              <a:buNone/>
            </a:pPr>
            <a:r>
              <a:rPr lang="en-US" sz="2000" dirty="0">
                <a:solidFill>
                  <a:srgbClr val="000000"/>
                </a:solidFill>
              </a:rPr>
              <a:t>Belbin, R.M. (2012). Team roles at work. Routledge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28"/>
          <p:cNvSpPr txBox="1">
            <a:spLocks noGrp="1"/>
          </p:cNvSpPr>
          <p:nvPr>
            <p:ph type="title"/>
          </p:nvPr>
        </p:nvSpPr>
        <p:spPr>
          <a:xfrm>
            <a:off x="2474536" y="537066"/>
            <a:ext cx="9007311" cy="61300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1. Ο ρόλος του διεκπεραιωτή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58" name="Google Shape;458;p28"/>
          <p:cNvSpPr txBox="1">
            <a:spLocks noGrp="1"/>
          </p:cNvSpPr>
          <p:nvPr>
            <p:ph type="body" idx="1"/>
          </p:nvPr>
        </p:nvSpPr>
        <p:spPr>
          <a:xfrm>
            <a:off x="2474536" y="1628534"/>
            <a:ext cx="9601200" cy="469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289983" indent="-285750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Παρέχει λογικές κατευθύνσεις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Ορίζει εφικτά έργα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Οργανώνει με βάση την πρακτικότητα 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Διαθέτει πειθαρχία, είναι Ειλικρινής, έμπιστος/η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Χρειάζεται σταθερότητα / συντηρητικός | άρνηση σε νέες ευκαιρίες 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Είναι Αποδοτικός/η – Συστηματικός/η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«Ας υιοθετήσουμε αυτή την τεχνική…»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«Πώς μεταφράζεται αυτό στην πράξη…»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59" name="Google Shape;459;p28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15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9"/>
          <p:cNvSpPr txBox="1">
            <a:spLocks noGrp="1"/>
          </p:cNvSpPr>
          <p:nvPr>
            <p:ph type="title"/>
          </p:nvPr>
        </p:nvSpPr>
        <p:spPr>
          <a:xfrm>
            <a:off x="2493389" y="442798"/>
            <a:ext cx="9035592" cy="74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2. Ο ρόλος του συντονιστή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66" name="Google Shape;466;p29"/>
          <p:cNvSpPr txBox="1">
            <a:spLocks noGrp="1"/>
          </p:cNvSpPr>
          <p:nvPr>
            <p:ph type="body" idx="1"/>
          </p:nvPr>
        </p:nvSpPr>
        <p:spPr>
          <a:xfrm>
            <a:off x="2506482" y="1607860"/>
            <a:ext cx="9022499" cy="51417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289983" indent="-285750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Προΐσταται της ομάδας, συντονίζει, θέτει στόχους και προτεραιότητες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Είναι κοινωνικός αρχηγός, ακούει, καθοδηγεί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Χρησιμοποιεί ατομικές ικανότητες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Ορίζει τους ρόλους και τα επαγγελματικά καθήκοντα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Αυτοπεποίθηση, κυριαρχικός/ή, εξωστρεφής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Αξιόπιστος/η, Ισορροπημένος/η - Προσδίδει χαρακτήρα στην ομάδα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Μπορεί να θεωρηθεί χειριστικός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«Αυτό που έχουμε να κάνουμε είναι…», «Ίσως θα μπορούσες να…και μετά…»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«Για να γυρίσουμε στο κυρίως θέμα…», «Συνοψίζοντας…»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67" name="Google Shape;467;p29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16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0"/>
          <p:cNvSpPr txBox="1">
            <a:spLocks noGrp="1"/>
          </p:cNvSpPr>
          <p:nvPr>
            <p:ph type="title"/>
          </p:nvPr>
        </p:nvSpPr>
        <p:spPr>
          <a:xfrm>
            <a:off x="2483963" y="442798"/>
            <a:ext cx="8979031" cy="6537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3. Ο ρόλος του διαμορφωτή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74" name="Google Shape;474;p30"/>
          <p:cNvSpPr txBox="1">
            <a:spLocks noGrp="1"/>
          </p:cNvSpPr>
          <p:nvPr>
            <p:ph type="body" idx="1"/>
          </p:nvPr>
        </p:nvSpPr>
        <p:spPr>
          <a:xfrm>
            <a:off x="2483963" y="1678266"/>
            <a:ext cx="8979031" cy="477512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289983" indent="-285750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Διαμορφώνει την ομαδική προσπάθεια, λύνει προβλήματα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Συνδέει ιδέες με σκοπούς, αναζητά νέα μοντέλα 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Αναλαμβάνει τα ηνία για την επίτευξη των επιμέρους στόχων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Αυθόρμητος/η, Ανυπόμονος/η, εξωστρεφής, ενδεχομένως νευρικός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Καθαρή-Λογική σκέψη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Ανταγωνιστικός/η, μπορεί να προκαλεί τους άλλους 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«Αυτό που έχουμε να κάνουμε…»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Όχι,…το πιο σημαντικό θέμα είναι…»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«Εάν συνδυάσουμε αυτά τα στοιχεία…»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75" name="Google Shape;475;p30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17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31"/>
          <p:cNvSpPr txBox="1">
            <a:spLocks noGrp="1"/>
          </p:cNvSpPr>
          <p:nvPr>
            <p:ph type="title"/>
          </p:nvPr>
        </p:nvSpPr>
        <p:spPr>
          <a:xfrm>
            <a:off x="2436829" y="576751"/>
            <a:ext cx="9035592" cy="648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4. Ο ρόλος του δημιουργικού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82" name="Google Shape;482;p31"/>
          <p:cNvSpPr txBox="1">
            <a:spLocks noGrp="1"/>
          </p:cNvSpPr>
          <p:nvPr>
            <p:ph type="body" idx="1"/>
          </p:nvPr>
        </p:nvSpPr>
        <p:spPr>
          <a:xfrm>
            <a:off x="2436830" y="1659184"/>
            <a:ext cx="9035592" cy="488301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347133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Πηγή πρωτότυπων ιδεών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Ριζοσπαστική προσέγγιση των θεμάτων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Κριτικός/η άλλα και θετικός/η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Υψηλό IQ, τον/την απασχολούν σημαντικά θέματα, κυριαρχικός/η, 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Εσωστρεφής, δυσκολία στην επικοινωνία με άτομα που δεν είναι στο ίδιο μήκος κύματος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Δημιουργικός/η, καινοτόμος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Έμπιστος/η, Απελευθερωμένος/η, αδιάφορος/η προς την κριτική, δυναμικός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«Τι θα λέγατε αν…», «Ας σκεφτούμε αλλιώς…»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«Γιατί δεν το κάνουμε…»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83" name="Google Shape;483;p31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18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32"/>
          <p:cNvSpPr txBox="1">
            <a:spLocks noGrp="1"/>
          </p:cNvSpPr>
          <p:nvPr>
            <p:ph type="title"/>
          </p:nvPr>
        </p:nvSpPr>
        <p:spPr>
          <a:xfrm>
            <a:off x="2512244" y="494161"/>
            <a:ext cx="9035591" cy="5123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5. Ο ρόλος του εξερευνητή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90" name="Google Shape;490;p32"/>
          <p:cNvSpPr txBox="1">
            <a:spLocks noGrp="1"/>
          </p:cNvSpPr>
          <p:nvPr>
            <p:ph type="body" idx="1"/>
          </p:nvPr>
        </p:nvSpPr>
        <p:spPr>
          <a:xfrm>
            <a:off x="2512244" y="1671439"/>
            <a:ext cx="8234313" cy="469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347133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Επικοινωνεί με άλλους για να μαζέψει πληροφορίες και ιδέες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Δημιουργεί επαφές, «πουλάει», συνδέει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Προκαλεί ιδέες, αυτοσχεδιάζει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Εξωστρεφής, επικοινωνιακός/ή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Ήρεμος/η, κοινωνικός/ή, σταθερός/η, κυριαρχικός/ή 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Θετικός/ή, ενθουσιώδης, χάνει εύκολα το ενδιαφέρον του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«Ξέρω κάποιον ο οποίος…»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«Μπορώ να πείσω το προσωπικό να…»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«Αυτή είναι μια πολύ καλή ιδέα…»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91" name="Google Shape;491;p32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/>
              <a:pPr>
                <a:buClr>
                  <a:srgbClr val="000000"/>
                </a:buClr>
              </a:pPr>
              <a:t>19</a:t>
            </a:fld>
            <a:endParaRPr sz="1333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2465110" y="563252"/>
            <a:ext cx="9601200" cy="86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Περιεχόμενα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2465110" y="1724319"/>
            <a:ext cx="8988457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Τι είναι η ομάδα;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Γιατί δημιουργούμε ομάδες; Γιατί είναι σημαντική μία ομάδα;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Ποιος είναι ο στόχος μιας ομάδας;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Πως σχηματίζεται μία ομάδα; Το μέγεθος, οι ικανότητες, οι προσωπικότητες, και οι ρόλοι των μελών της ομάδας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Η σημασία του πλαισίου στο οποίο λειτουργεί μία ομάδα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Βασικές διαδικασίες εντός της ομάδας</a:t>
            </a:r>
          </a:p>
          <a:p>
            <a:pPr marL="289983" indent="-28575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Κύρια προβλήματα μίας ομάδας και τρόποι αντιμετώπισής τους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fld id="{00000000-1234-1234-1234-123412341234}" type="slidenum">
              <a:rPr lang="el-GR"/>
              <a:pPr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3"/>
          <p:cNvSpPr txBox="1">
            <a:spLocks noGrp="1"/>
          </p:cNvSpPr>
          <p:nvPr>
            <p:ph type="title"/>
          </p:nvPr>
        </p:nvSpPr>
        <p:spPr>
          <a:xfrm>
            <a:off x="2465109" y="494161"/>
            <a:ext cx="9016738" cy="5123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6. Ο ρόλος του αξιολογητή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498" name="Google Shape;498;p33"/>
          <p:cNvSpPr txBox="1">
            <a:spLocks noGrp="1"/>
          </p:cNvSpPr>
          <p:nvPr>
            <p:ph type="body" idx="1"/>
          </p:nvPr>
        </p:nvSpPr>
        <p:spPr>
          <a:xfrm>
            <a:off x="2572731" y="1600547"/>
            <a:ext cx="9016738" cy="4692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289983" indent="-285750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Ερμηνεύει, αξιολογεί, μπορεί να σκεφτεί όλες τις εναλλακτικές 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Αναλύει με μετρημένο και αντικειμενικό τρόπο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Έχει ορθή κρίση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Υψηλό IQ, σταθερός/ή, κριτικός/ή, κριτική σκέψη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Εσωστρεφής, σοβαρός/ή, ψυχρός/ή, εγκρατής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Μετρημένη Συμπεριφορά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«Το πρόβλημα με αυτό είναι ότι…»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«Θα πρέπει να λάβουμε υπ’ όψιν μας ότι…»</a:t>
            </a:r>
            <a:endParaRPr sz="1800" dirty="0">
              <a:solidFill>
                <a:schemeClr val="dk1"/>
              </a:solidFill>
            </a:endParaRPr>
          </a:p>
          <a:p>
            <a:pPr marL="823370" lvl="1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«Ας μην παραβλέψουμε το γεγονός ότι…»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499" name="Google Shape;499;p33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20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4"/>
          <p:cNvSpPr txBox="1">
            <a:spLocks noGrp="1"/>
          </p:cNvSpPr>
          <p:nvPr>
            <p:ph type="title"/>
          </p:nvPr>
        </p:nvSpPr>
        <p:spPr>
          <a:xfrm>
            <a:off x="2455683" y="553594"/>
            <a:ext cx="9035591" cy="6035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7. Ο ρόλος του ομαδικού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06" name="Google Shape;506;p34"/>
          <p:cNvSpPr txBox="1">
            <a:spLocks noGrp="1"/>
          </p:cNvSpPr>
          <p:nvPr>
            <p:ph type="body" idx="1"/>
          </p:nvPr>
        </p:nvSpPr>
        <p:spPr>
          <a:xfrm>
            <a:off x="2455683" y="1612006"/>
            <a:ext cx="9035591" cy="502446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347133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Χτίζει το ηθικό της ομάδας, βοηθά την εσωτερική επικοινωνία, ακούει προσεκτικά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Υποστηρίζει, επεξεργάζεται, στηρίζει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Αντισταθμίζει, διαμορφώνει, αξιολογεί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b="1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Σταθερός/ή, εξωστρεφής αλλά χαμηλών τόνων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Ευαίσθητος/η προς τους άλλους, αντιλαμβάνεται τις ανάγκες των άλλων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Συμπαθητικός/ή, πιστός/ή, επηρεάζεται εύκολα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«Ας δώσουμε μια ευκαιρία στον Γιώργο…»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«Δεν υπάρχει λόγος να τσακωνόμαστε για αυτό…»</a:t>
            </a:r>
            <a:endParaRPr sz="1800" dirty="0">
              <a:solidFill>
                <a:schemeClr val="dk1"/>
              </a:solidFill>
            </a:endParaRPr>
          </a:p>
          <a:p>
            <a:pPr marL="880520" lvl="1" indent="-342900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«Μαρία επανέλαβε την ιδέα σου…»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07" name="Google Shape;507;p34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21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5"/>
          <p:cNvSpPr txBox="1">
            <a:spLocks noGrp="1"/>
          </p:cNvSpPr>
          <p:nvPr>
            <p:ph type="title"/>
          </p:nvPr>
        </p:nvSpPr>
        <p:spPr>
          <a:xfrm>
            <a:off x="2502817" y="492401"/>
            <a:ext cx="8451130" cy="6150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8. Ο ρόλος του ειδικού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14" name="Google Shape;514;p35"/>
          <p:cNvSpPr txBox="1">
            <a:spLocks noGrp="1"/>
          </p:cNvSpPr>
          <p:nvPr>
            <p:ph type="body" idx="1"/>
          </p:nvPr>
        </p:nvSpPr>
        <p:spPr>
          <a:xfrm>
            <a:off x="2502817" y="1626714"/>
            <a:ext cx="9129860" cy="417077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347133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Διαθέτει εξειδικευμένες γνώσεις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Συνεισφέρει σε πολύ συγκεκριμένα θέματα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Αφοσιωμένος/η, προσηλωμένος/η στο αντικείμενό εξειδίκευσης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Εσωστρεφής, δυσκολία στην ομαδικότητα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Χάνει εύκολα το ενδιαφέρον του/της για την εργασία των άλλων 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«Σύμφωνα με την εμπειρία μου 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Δεν μπορείς να το κάνεις αυτό…τεχνικά υπάρχει και αυτή η λεπτομέρεια »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15" name="Google Shape;515;p35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22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36"/>
          <p:cNvSpPr txBox="1">
            <a:spLocks noGrp="1"/>
          </p:cNvSpPr>
          <p:nvPr>
            <p:ph type="title"/>
          </p:nvPr>
        </p:nvSpPr>
        <p:spPr>
          <a:xfrm>
            <a:off x="2521671" y="519123"/>
            <a:ext cx="8969603" cy="57739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9. Ο ρόλος του ολοκληρωτή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22" name="Google Shape;522;p36"/>
          <p:cNvSpPr txBox="1">
            <a:spLocks noGrp="1"/>
          </p:cNvSpPr>
          <p:nvPr>
            <p:ph type="body" idx="1"/>
          </p:nvPr>
        </p:nvSpPr>
        <p:spPr>
          <a:xfrm>
            <a:off x="2521671" y="1617286"/>
            <a:ext cx="8969602" cy="491012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347133">
              <a:lnSpc>
                <a:spcPct val="94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Ρόλος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Εργάζεται βάση προγράμματος, τηρεί τις προθεσμίες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Απασχολείται με τις λεπτομέρειες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Διασφαλίζει την τάξη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Προσωπικότητα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Ευσυνείδητος, έχει την αίσθηση του επείγοντος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Αγχωτικός/ή, τελειομανής, ανησυχεί για πιθανά προβλήματα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Εσωστρεφής</a:t>
            </a:r>
            <a:endParaRPr sz="1800" dirty="0">
              <a:solidFill>
                <a:schemeClr val="dk1"/>
              </a:solidFill>
            </a:endParaRPr>
          </a:p>
          <a:p>
            <a:pPr marL="347133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Χαρακτηριστικές φράσεις </a:t>
            </a:r>
            <a:endParaRPr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«Για να το ελέγξω αυτό…»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«Τι θα λέγατε αν…»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76757">
              <a:lnSpc>
                <a:spcPct val="94000"/>
              </a:lnSpc>
              <a:spcBef>
                <a:spcPts val="1067"/>
              </a:spcBef>
              <a:buClr>
                <a:srgbClr val="660033"/>
              </a:buClr>
              <a:buSzPts val="14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Δεν μπορείς να το κάνεις αυτό…θα αργήσουμε»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23" name="Google Shape;523;p36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23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7"/>
          <p:cNvSpPr txBox="1">
            <a:spLocks noGrp="1"/>
          </p:cNvSpPr>
          <p:nvPr>
            <p:ph type="title"/>
          </p:nvPr>
        </p:nvSpPr>
        <p:spPr>
          <a:xfrm>
            <a:off x="2521670" y="565723"/>
            <a:ext cx="7489596" cy="64337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Σύνοψη – Τι μάθαμε ως τώρα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30" name="Google Shape;530;p37"/>
          <p:cNvSpPr txBox="1">
            <a:spLocks noGrp="1"/>
          </p:cNvSpPr>
          <p:nvPr>
            <p:ph type="body" idx="1"/>
          </p:nvPr>
        </p:nvSpPr>
        <p:spPr>
          <a:xfrm>
            <a:off x="2446256" y="1638200"/>
            <a:ext cx="9045018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750"/>
              <a:buNone/>
            </a:pPr>
            <a:r>
              <a:rPr lang="el-GR" dirty="0">
                <a:solidFill>
                  <a:schemeClr val="dk1"/>
                </a:solidFill>
              </a:rPr>
              <a:t>Ως τώρα εξετάσαμε τη σύνθεση μίας ομάδας (μέγεθος, ικανότητες, προσωπικότητα, ρόλοι). Τι κρατάμε;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750"/>
            </a:pPr>
            <a:r>
              <a:rPr lang="el-GR" dirty="0">
                <a:solidFill>
                  <a:schemeClr val="dk1"/>
                </a:solidFill>
              </a:rPr>
              <a:t>Είναι σαφές ότι οι ομάδες δεν πρέπει να σχηματίζονται με τυχαία κριτήρια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750"/>
            </a:pPr>
            <a:r>
              <a:rPr lang="el-GR" dirty="0">
                <a:solidFill>
                  <a:schemeClr val="dk1"/>
                </a:solidFill>
              </a:rPr>
              <a:t>Πρέπει να μπορούμε να κατανοούμε την προσωπικότητα και τα δυνατά σημεία κάθε μέλους, ώστε να αναθέτουμε αντίστοιχο έργο, με στόχο την αρμονική συνεργασία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750"/>
            </a:pPr>
            <a:r>
              <a:rPr lang="el-GR" dirty="0">
                <a:solidFill>
                  <a:schemeClr val="dk1"/>
                </a:solidFill>
              </a:rPr>
              <a:t>Χρειάζεται προσοχή στη σύγκρουση των ρόλων. Οι ηγέτες δεν πρέπει να δίνουν ασυνεπή σήματα, να αναθέτουν εργασίες που δεν ταιριάζουν στα άτομα ή να υπάρχουν ασαφείς περιγραφές ρόλων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31" name="Google Shape;531;p37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24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38"/>
          <p:cNvSpPr txBox="1">
            <a:spLocks noGrp="1"/>
          </p:cNvSpPr>
          <p:nvPr>
            <p:ph type="title"/>
          </p:nvPr>
        </p:nvSpPr>
        <p:spPr>
          <a:xfrm>
            <a:off x="2540524" y="557875"/>
            <a:ext cx="8432276" cy="5208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Το πλαίσιο μίας ομάδας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38" name="Google Shape;538;p38"/>
          <p:cNvSpPr txBox="1">
            <a:spLocks noGrp="1"/>
          </p:cNvSpPr>
          <p:nvPr>
            <p:ph type="body" idx="1"/>
          </p:nvPr>
        </p:nvSpPr>
        <p:spPr>
          <a:xfrm>
            <a:off x="2540524" y="1638200"/>
            <a:ext cx="8969604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Η επιτυχία μίας ομάδας επηρεάζεται από το </a:t>
            </a:r>
            <a:r>
              <a:rPr lang="el-GR" dirty="0" err="1">
                <a:solidFill>
                  <a:schemeClr val="dk1"/>
                </a:solidFill>
              </a:rPr>
              <a:t>πλαίσο</a:t>
            </a:r>
            <a:r>
              <a:rPr lang="el-GR" dirty="0">
                <a:solidFill>
                  <a:schemeClr val="dk1"/>
                </a:solidFill>
              </a:rPr>
              <a:t> στο οποίο λειτουργεί, και συγκεκριμένα από 4 βασικούς παράγοντες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Επαρκείς πόροι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Αποτελεσματική ηγεσία και δομή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Κλίμα εμπιστοσύνης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Αξιολόγηση απόδοσης και συστήματα αμοιβών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39" name="Google Shape;539;p38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25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39"/>
          <p:cNvSpPr txBox="1">
            <a:spLocks noGrp="1"/>
          </p:cNvSpPr>
          <p:nvPr>
            <p:ph type="title"/>
          </p:nvPr>
        </p:nvSpPr>
        <p:spPr>
          <a:xfrm>
            <a:off x="2521671" y="563251"/>
            <a:ext cx="8451129" cy="6245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Οι διαδικασίες εντός της ομάδας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46" name="Google Shape;546;p39"/>
          <p:cNvSpPr txBox="1">
            <a:spLocks noGrp="1"/>
          </p:cNvSpPr>
          <p:nvPr>
            <p:ph type="body" idx="1"/>
          </p:nvPr>
        </p:nvSpPr>
        <p:spPr>
          <a:xfrm>
            <a:off x="2521671" y="1628741"/>
            <a:ext cx="8970805" cy="42038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Εκτός της σύνθεσης της ομάδας, και του πλαισίου στο οποίο λειτουργεί, είναι απαραίτητο να κοιτάξουμε εντός της ομάδας, και τις διαδικασίες που λαμβάνουν χώρα. Η αποτελεσματικότητα της ομάδας επηρεάζεται από τους εξής παράγοντες:</a:t>
            </a:r>
            <a:endParaRPr dirty="0">
              <a:solidFill>
                <a:schemeClr val="dk1"/>
              </a:solidFill>
            </a:endParaRPr>
          </a:p>
          <a:p>
            <a:pPr marL="347134">
              <a:lnSpc>
                <a:spcPct val="150000"/>
              </a:lnSpc>
              <a:spcBef>
                <a:spcPts val="1067"/>
              </a:spcBef>
              <a:buClr>
                <a:srgbClr val="660033"/>
              </a:buClr>
              <a:buSzPts val="1550"/>
              <a:buFont typeface="+mj-lt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Κοινός σκοπός: Υπάρχει, επικοινωνείται, επιμερίζεται σε συγκεκριμένους στόχους;</a:t>
            </a:r>
            <a:endParaRPr dirty="0">
              <a:solidFill>
                <a:schemeClr val="dk1"/>
              </a:solidFill>
            </a:endParaRPr>
          </a:p>
          <a:p>
            <a:pPr marL="347134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Font typeface="+mj-lt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Νόρμες: είναι λειτουργικές, προς όφελος της ομάδας; </a:t>
            </a:r>
            <a:endParaRPr dirty="0">
              <a:solidFill>
                <a:schemeClr val="dk1"/>
              </a:solidFill>
            </a:endParaRPr>
          </a:p>
          <a:p>
            <a:pPr marL="347134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Font typeface="+mj-lt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Επάρκεια ομάδας: υπάρχει πίστη της ομάδας στην επιτυχία;</a:t>
            </a:r>
            <a:endParaRPr dirty="0">
              <a:solidFill>
                <a:schemeClr val="dk1"/>
              </a:solidFill>
            </a:endParaRPr>
          </a:p>
          <a:p>
            <a:pPr marL="347134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Font typeface="+mj-lt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Διαχείριση συγκρούσεων: διαχωρίζονται οι δημιουργικές από τις προσωπικές συγκρούσεις;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47" name="Google Shape;547;p39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26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40"/>
          <p:cNvSpPr txBox="1">
            <a:spLocks noGrp="1"/>
          </p:cNvSpPr>
          <p:nvPr>
            <p:ph type="title"/>
          </p:nvPr>
        </p:nvSpPr>
        <p:spPr>
          <a:xfrm>
            <a:off x="2502817" y="563252"/>
            <a:ext cx="9601200" cy="9904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Τα προβλήματα μίας ομάδας (1/2): </a:t>
            </a:r>
            <a:br>
              <a:rPr lang="el-GR" sz="3000" b="1" dirty="0">
                <a:solidFill>
                  <a:srgbClr val="660033"/>
                </a:solidFill>
              </a:rPr>
            </a:br>
            <a:r>
              <a:rPr lang="el-GR" sz="3000" b="1" dirty="0">
                <a:solidFill>
                  <a:srgbClr val="660033"/>
                </a:solidFill>
              </a:rPr>
              <a:t>H ομαδική σκέψη (αγελαία σκέψη)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54" name="Google Shape;554;p40"/>
          <p:cNvSpPr txBox="1">
            <a:spLocks noGrp="1"/>
          </p:cNvSpPr>
          <p:nvPr>
            <p:ph type="body" idx="1"/>
          </p:nvPr>
        </p:nvSpPr>
        <p:spPr>
          <a:xfrm>
            <a:off x="2502817" y="2000054"/>
            <a:ext cx="9026164" cy="398596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Μπορείτε να φέρετε στο μυαλό σας κάποιες στιγμές που είχατε αποφασίσει να πείτε την γνώμη σας στην ομάδα αλλά αποφασίσατε να μην το κάνετε τελικά; 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H ομαδική σκέψη είναι φαινόμενο κατά το οποίο η επιθυμία για συναίνεση παρακάμπτει τη ρεαλιστική αξιολόγηση εναλλακτικών τρόπων δράσης (</a:t>
            </a:r>
            <a:r>
              <a:rPr lang="el-GR" dirty="0" err="1">
                <a:solidFill>
                  <a:schemeClr val="dk1"/>
                </a:solidFill>
              </a:rPr>
              <a:t>Rubbins</a:t>
            </a:r>
            <a:r>
              <a:rPr lang="el-GR" dirty="0">
                <a:solidFill>
                  <a:schemeClr val="dk1"/>
                </a:solidFill>
              </a:rPr>
              <a:t> &amp; Judge, 2018)</a:t>
            </a:r>
          </a:p>
          <a:p>
            <a:pPr marL="289983" indent="-285750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Οι </a:t>
            </a:r>
            <a:r>
              <a:rPr lang="el-GR" dirty="0" err="1">
                <a:solidFill>
                  <a:schemeClr val="dk1"/>
                </a:solidFill>
              </a:rPr>
              <a:t>ενδό</a:t>
            </a:r>
            <a:r>
              <a:rPr lang="el-GR" dirty="0">
                <a:solidFill>
                  <a:schemeClr val="dk1"/>
                </a:solidFill>
              </a:rPr>
              <a:t>-ομαδικές πιέσεις για συμφωνία οδηγούν στη μείωση της διανοητικής αποδοτικότητας, ηθικού, και κρίσης</a:t>
            </a:r>
          </a:p>
          <a:p>
            <a:pPr marL="289983" indent="-285750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Τα άτομα που έχουν διαφορετική θέση από εκείνη της κυρίαρχης πλειοψηφίας υφίστανται πίεση αποσιώπησης, μη έκφρασης ή μεταβολής των πραγματικών αισθημάτων και πεποιθήσεων τους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55" name="Google Shape;555;p40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27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41"/>
          <p:cNvSpPr txBox="1">
            <a:spLocks noGrp="1"/>
          </p:cNvSpPr>
          <p:nvPr>
            <p:ph type="title"/>
          </p:nvPr>
        </p:nvSpPr>
        <p:spPr>
          <a:xfrm>
            <a:off x="2436829" y="591532"/>
            <a:ext cx="8733934" cy="674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Συμπτώματα ομαδικής σκέψης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62" name="Google Shape;562;p41"/>
          <p:cNvSpPr txBox="1">
            <a:spLocks noGrp="1"/>
          </p:cNvSpPr>
          <p:nvPr>
            <p:ph type="body" idx="1"/>
          </p:nvPr>
        </p:nvSpPr>
        <p:spPr>
          <a:xfrm>
            <a:off x="2540524" y="1732389"/>
            <a:ext cx="8913043" cy="47209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457189" indent="-486821">
              <a:spcBef>
                <a:spcPts val="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Ψευδαισθήσεις απρόσβλητου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Εξ’ ορθολογισμός δυσάρεστων δεδομένων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Πίστη στην εγγενή ηθικότητα της ομάδας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Θεωρώντας τους ανταγωνιστές ως αδύναμους ή κακούς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Εφαρμόζοντας άμεση πίεση σε αυτούς που παρεκκλίνουν έτσι ώστε να συμμορφωθούν με τις επιθυμίες της ομάδας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Αυτό-λογοκρισία από τα μέλη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Ψευδαισθήσεις ομοφωνίας</a:t>
            </a:r>
            <a:endParaRPr dirty="0">
              <a:solidFill>
                <a:schemeClr val="dk1"/>
              </a:solidFill>
            </a:endParaRPr>
          </a:p>
          <a:p>
            <a:pPr marL="457189" indent="-486821"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Διαφύλαξη της σκέψης</a:t>
            </a:r>
          </a:p>
          <a:p>
            <a:pPr marL="0" indent="0">
              <a:spcBef>
                <a:spcPts val="1200"/>
              </a:spcBef>
              <a:buClr>
                <a:schemeClr val="dk1"/>
              </a:buClr>
              <a:buSzPts val="1550"/>
              <a:buNone/>
            </a:pPr>
            <a:endParaRPr i="1" dirty="0">
              <a:solidFill>
                <a:schemeClr val="dk1"/>
              </a:solidFill>
            </a:endParaRPr>
          </a:p>
          <a:p>
            <a:pPr marL="0" indent="0">
              <a:spcBef>
                <a:spcPts val="1200"/>
              </a:spcBef>
              <a:buClr>
                <a:srgbClr val="595959"/>
              </a:buClr>
              <a:buSzPts val="2000"/>
              <a:buNone/>
            </a:pPr>
            <a:r>
              <a:rPr lang="el-GR" dirty="0">
                <a:solidFill>
                  <a:schemeClr val="dk1"/>
                </a:solidFill>
              </a:rPr>
              <a:t>Πηγή: </a:t>
            </a:r>
            <a:r>
              <a:rPr lang="el-GR" dirty="0" err="1">
                <a:solidFill>
                  <a:schemeClr val="dk1"/>
                </a:solidFill>
              </a:rPr>
              <a:t>Irving</a:t>
            </a:r>
            <a:r>
              <a:rPr lang="el-GR" dirty="0">
                <a:solidFill>
                  <a:schemeClr val="dk1"/>
                </a:solidFill>
              </a:rPr>
              <a:t> L. </a:t>
            </a:r>
            <a:r>
              <a:rPr lang="el-GR" dirty="0" err="1">
                <a:solidFill>
                  <a:schemeClr val="dk1"/>
                </a:solidFill>
              </a:rPr>
              <a:t>Janis</a:t>
            </a:r>
            <a:r>
              <a:rPr lang="el-GR" dirty="0">
                <a:solidFill>
                  <a:schemeClr val="dk1"/>
                </a:solidFill>
              </a:rPr>
              <a:t>, (1971). </a:t>
            </a:r>
            <a:r>
              <a:rPr lang="el-GR" dirty="0" err="1">
                <a:solidFill>
                  <a:schemeClr val="dk1"/>
                </a:solidFill>
              </a:rPr>
              <a:t>Groupthink</a:t>
            </a:r>
            <a:r>
              <a:rPr lang="el-GR" dirty="0">
                <a:solidFill>
                  <a:schemeClr val="dk1"/>
                </a:solidFill>
              </a:rPr>
              <a:t>, </a:t>
            </a:r>
            <a:r>
              <a:rPr lang="el-GR" dirty="0" err="1">
                <a:solidFill>
                  <a:schemeClr val="dk1"/>
                </a:solidFill>
              </a:rPr>
              <a:t>Psychology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l-GR" dirty="0" err="1">
                <a:solidFill>
                  <a:schemeClr val="dk1"/>
                </a:solidFill>
              </a:rPr>
              <a:t>Today</a:t>
            </a:r>
            <a:r>
              <a:rPr lang="el-GR" dirty="0">
                <a:solidFill>
                  <a:schemeClr val="dk1"/>
                </a:solidFill>
              </a:rPr>
              <a:t>, </a:t>
            </a:r>
            <a:r>
              <a:rPr lang="el-GR" dirty="0" err="1">
                <a:solidFill>
                  <a:schemeClr val="dk1"/>
                </a:solidFill>
              </a:rPr>
              <a:t>pp</a:t>
            </a:r>
            <a:r>
              <a:rPr lang="el-GR" dirty="0">
                <a:solidFill>
                  <a:schemeClr val="dk1"/>
                </a:solidFill>
              </a:rPr>
              <a:t> 43-36; </a:t>
            </a:r>
            <a:r>
              <a:rPr lang="el-GR" dirty="0" err="1">
                <a:solidFill>
                  <a:schemeClr val="dk1"/>
                </a:solidFill>
              </a:rPr>
              <a:t>Victims</a:t>
            </a:r>
            <a:r>
              <a:rPr lang="el-GR" dirty="0">
                <a:solidFill>
                  <a:schemeClr val="dk1"/>
                </a:solidFill>
              </a:rPr>
              <a:t> of </a:t>
            </a:r>
            <a:r>
              <a:rPr lang="el-GR" dirty="0" err="1">
                <a:solidFill>
                  <a:schemeClr val="dk1"/>
                </a:solidFill>
              </a:rPr>
              <a:t>Groupthink</a:t>
            </a:r>
            <a:r>
              <a:rPr lang="el-GR" dirty="0">
                <a:solidFill>
                  <a:schemeClr val="dk1"/>
                </a:solidFill>
              </a:rPr>
              <a:t>, 2d </a:t>
            </a:r>
            <a:r>
              <a:rPr lang="el-GR" dirty="0" err="1">
                <a:solidFill>
                  <a:schemeClr val="dk1"/>
                </a:solidFill>
              </a:rPr>
              <a:t>ed</a:t>
            </a:r>
            <a:r>
              <a:rPr lang="el-GR" dirty="0">
                <a:solidFill>
                  <a:schemeClr val="dk1"/>
                </a:solidFill>
              </a:rPr>
              <a:t>. (</a:t>
            </a:r>
            <a:r>
              <a:rPr lang="el-GR" dirty="0" err="1">
                <a:solidFill>
                  <a:schemeClr val="dk1"/>
                </a:solidFill>
              </a:rPr>
              <a:t>Boston</a:t>
            </a:r>
            <a:r>
              <a:rPr lang="el-GR" dirty="0">
                <a:solidFill>
                  <a:schemeClr val="dk1"/>
                </a:solidFill>
              </a:rPr>
              <a:t>: </a:t>
            </a:r>
            <a:r>
              <a:rPr lang="el-GR" dirty="0" err="1">
                <a:solidFill>
                  <a:schemeClr val="dk1"/>
                </a:solidFill>
              </a:rPr>
              <a:t>Houghton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l-GR" dirty="0" err="1">
                <a:solidFill>
                  <a:schemeClr val="dk1"/>
                </a:solidFill>
              </a:rPr>
              <a:t>Mifflin</a:t>
            </a:r>
            <a:r>
              <a:rPr lang="el-GR" dirty="0">
                <a:solidFill>
                  <a:schemeClr val="dk1"/>
                </a:solidFill>
              </a:rPr>
              <a:t>, 1982)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63" name="Google Shape;563;p41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28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42"/>
          <p:cNvSpPr txBox="1">
            <a:spLocks noGrp="1"/>
          </p:cNvSpPr>
          <p:nvPr>
            <p:ph type="title"/>
          </p:nvPr>
        </p:nvSpPr>
        <p:spPr>
          <a:xfrm>
            <a:off x="2465110" y="572678"/>
            <a:ext cx="8960177" cy="65280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Η αντιμετώπιση της ομαδικής σκέψης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70" name="Google Shape;570;p42"/>
          <p:cNvSpPr txBox="1">
            <a:spLocks noGrp="1"/>
          </p:cNvSpPr>
          <p:nvPr>
            <p:ph type="body" idx="1"/>
          </p:nvPr>
        </p:nvSpPr>
        <p:spPr>
          <a:xfrm>
            <a:off x="2559377" y="1718645"/>
            <a:ext cx="8865910" cy="393743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457189" indent="-452955">
              <a:lnSpc>
                <a:spcPct val="115000"/>
              </a:lnSpc>
              <a:spcBef>
                <a:spcPts val="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Ανοιχτή συζήτηση απαλλαγμένη από κριτική – κλίμα ψυχολογικής ασφάλειας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Τα μέλη με μεγάλη επιρροή πρέπει στην αρχή να τηρούν ουδέτερη στάση ως προς τις διάφορες ιδέες, λύσεις ή προτάσεις 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Συζήτηση των ζητημάτων με άτομα εκτός ομάδας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Ανάθεση του ρόλου του «δικηγόρου του διαβόλου»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Χρήση υπό-ομάδων για την ανάπτυξη εναλλακτικών λύσεων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Επανεξέταση της απόφασης πριν την υλοποίηση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71" name="Google Shape;571;p42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29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2507530" y="612001"/>
            <a:ext cx="8465270" cy="68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Τι είναι η ομάδα;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2507530" y="1712494"/>
            <a:ext cx="8993171" cy="4327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lnSpc>
                <a:spcPct val="94000"/>
              </a:lnSpc>
              <a:spcBef>
                <a:spcPts val="0"/>
              </a:spcBef>
              <a:buClr>
                <a:schemeClr val="dk2"/>
              </a:buClr>
              <a:buSzPts val="1700"/>
              <a:buNone/>
            </a:pPr>
            <a:r>
              <a:rPr lang="el-GR" dirty="0">
                <a:solidFill>
                  <a:schemeClr val="dk1"/>
                </a:solidFill>
              </a:rPr>
              <a:t>Ένα σύνολο που αποτελείται από δύο ή περισσότερα άτομα που αλληλοεπιδρούν με σκοπό την επίτευξη μίας κοινής αποστολής ή ενός στόχου.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94000"/>
              </a:lnSpc>
              <a:spcBef>
                <a:spcPts val="1200"/>
              </a:spcBef>
              <a:buClr>
                <a:schemeClr val="dk2"/>
              </a:buClr>
              <a:buSzPts val="1700"/>
              <a:buNone/>
            </a:pPr>
            <a:r>
              <a:rPr lang="el-GR" dirty="0">
                <a:solidFill>
                  <a:schemeClr val="dk1"/>
                </a:solidFill>
              </a:rPr>
              <a:t>Εργασιακή ομάδα ή Συνεργατική ομάδα;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Εργασιακή ομάδα</a:t>
            </a:r>
            <a:endParaRPr dirty="0">
              <a:solidFill>
                <a:schemeClr val="dk1"/>
              </a:solidFill>
            </a:endParaRP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Ατομικό αποτέλεσμα</a:t>
            </a: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Ατομική ευθύνη</a:t>
            </a: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Διαμοιρασμός πληροφοριών</a:t>
            </a:r>
            <a:endParaRPr sz="1800" dirty="0">
              <a:solidFill>
                <a:schemeClr val="dk1"/>
              </a:solidFill>
            </a:endParaRPr>
          </a:p>
          <a:p>
            <a:pPr marL="289983" indent="-285750">
              <a:lnSpc>
                <a:spcPct val="94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Συνεργατική ομάδα</a:t>
            </a:r>
            <a:endParaRPr dirty="0">
              <a:solidFill>
                <a:schemeClr val="dk1"/>
              </a:solidFill>
            </a:endParaRP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Κοινό αποτέλεσμα</a:t>
            </a: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Ατομική και ομαδική ευθύνη</a:t>
            </a:r>
          </a:p>
          <a:p>
            <a:pPr marL="814903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Συλλογική δράση και απόδοση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3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43"/>
          <p:cNvSpPr txBox="1">
            <a:spLocks noGrp="1"/>
          </p:cNvSpPr>
          <p:nvPr>
            <p:ph type="title"/>
          </p:nvPr>
        </p:nvSpPr>
        <p:spPr>
          <a:xfrm>
            <a:off x="2483963" y="572678"/>
            <a:ext cx="8837629" cy="85076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Τα προβλήματα μίας ομάδας (2/2): </a:t>
            </a:r>
            <a:br>
              <a:rPr lang="el-GR" sz="3000" b="1" dirty="0">
                <a:solidFill>
                  <a:srgbClr val="660033"/>
                </a:solidFill>
              </a:rPr>
            </a:br>
            <a:r>
              <a:rPr lang="el-GR" sz="3000" b="1" dirty="0">
                <a:solidFill>
                  <a:srgbClr val="660033"/>
                </a:solidFill>
              </a:rPr>
              <a:t>H κοινωνική οκνηρία (</a:t>
            </a:r>
            <a:r>
              <a:rPr lang="el-GR" sz="3000" b="1" dirty="0" err="1">
                <a:solidFill>
                  <a:srgbClr val="660033"/>
                </a:solidFill>
              </a:rPr>
              <a:t>social</a:t>
            </a:r>
            <a:r>
              <a:rPr lang="el-GR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 err="1">
                <a:solidFill>
                  <a:srgbClr val="660033"/>
                </a:solidFill>
              </a:rPr>
              <a:t>loafing</a:t>
            </a:r>
            <a:r>
              <a:rPr lang="el-GR" sz="3000" b="1" dirty="0">
                <a:solidFill>
                  <a:srgbClr val="660033"/>
                </a:solidFill>
              </a:rPr>
              <a:t>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78" name="Google Shape;578;p43"/>
          <p:cNvSpPr txBox="1">
            <a:spLocks noGrp="1"/>
          </p:cNvSpPr>
          <p:nvPr>
            <p:ph type="body" idx="1"/>
          </p:nvPr>
        </p:nvSpPr>
        <p:spPr>
          <a:xfrm>
            <a:off x="2483963" y="1977273"/>
            <a:ext cx="8585194" cy="4572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Μπορείτε να φέρετε στο μυαλό σας κάποιες στιγμές που σε μία ομάδα προσπαθήσατε λιγότερο από όσο θα μπορούσατε; 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Η κοινωνική οκνηρία είναι η τάση που παρουσιάζουν τα μέλη των ομάδων να ασκούν μικρότερη ατομική προσπάθεια σε ένα έργο όσο αυξάνεται το μέγεθος της ομάδας (</a:t>
            </a:r>
            <a:r>
              <a:rPr lang="el-GR" dirty="0" err="1">
                <a:solidFill>
                  <a:schemeClr val="dk1"/>
                </a:solidFill>
              </a:rPr>
              <a:t>Greenberg</a:t>
            </a:r>
            <a:r>
              <a:rPr lang="el-GR" dirty="0">
                <a:solidFill>
                  <a:schemeClr val="dk1"/>
                </a:solidFill>
              </a:rPr>
              <a:t> &amp; </a:t>
            </a:r>
            <a:r>
              <a:rPr lang="el-GR" dirty="0" err="1">
                <a:solidFill>
                  <a:schemeClr val="dk1"/>
                </a:solidFill>
              </a:rPr>
              <a:t>Baron</a:t>
            </a:r>
            <a:r>
              <a:rPr lang="el-GR" dirty="0">
                <a:solidFill>
                  <a:schemeClr val="dk1"/>
                </a:solidFill>
              </a:rPr>
              <a:t>, 2013)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15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Επηρεάζεται από τους εξής παράγοντες:</a:t>
            </a:r>
            <a:endParaRPr dirty="0">
              <a:solidFill>
                <a:schemeClr val="dk1"/>
              </a:solidFill>
            </a:endParaRPr>
          </a:p>
          <a:p>
            <a:pPr marL="914377" lvl="1" indent="-385224"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Τη φύση του έργου: Ενισχύεται όταν το έργο γίνεται αντιληπτό ως ασήμαντο, απλό ή βαρετό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85224"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Αναγνώριση: Όταν τα μέλη πιστεύουν ότι η ατομική συνεισφορά δεν μπορεί να αναγνωρισθεί </a:t>
            </a:r>
            <a:endParaRPr sz="1800" dirty="0">
              <a:solidFill>
                <a:schemeClr val="dk1"/>
              </a:solidFill>
            </a:endParaRPr>
          </a:p>
          <a:p>
            <a:pPr marL="914377" lvl="1" indent="-385224">
              <a:spcBef>
                <a:spcPts val="667"/>
              </a:spcBef>
              <a:buClr>
                <a:srgbClr val="660033"/>
              </a:buClr>
              <a:buSzPts val="1550"/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chemeClr val="dk1"/>
                </a:solidFill>
              </a:rPr>
              <a:t>Νόρμες της ομάδας: Όταν τα μέλη περιμένουν, τα υπόλοιπα μέλη ότι θα ‘λουφάρουν’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79" name="Google Shape;579;p43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30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44"/>
          <p:cNvSpPr txBox="1">
            <a:spLocks noGrp="1"/>
          </p:cNvSpPr>
          <p:nvPr>
            <p:ph type="title"/>
          </p:nvPr>
        </p:nvSpPr>
        <p:spPr>
          <a:xfrm>
            <a:off x="2483963" y="544398"/>
            <a:ext cx="9167567" cy="64337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Η αντιμετώπιση της κοινωνικής οκνηρίας 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586" name="Google Shape;586;p44"/>
          <p:cNvSpPr txBox="1">
            <a:spLocks noGrp="1"/>
          </p:cNvSpPr>
          <p:nvPr>
            <p:ph type="body" idx="1"/>
          </p:nvPr>
        </p:nvSpPr>
        <p:spPr>
          <a:xfrm>
            <a:off x="2578230" y="2084502"/>
            <a:ext cx="8979031" cy="237437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457189" indent="-452955">
              <a:lnSpc>
                <a:spcPct val="150000"/>
              </a:lnSpc>
              <a:spcBef>
                <a:spcPts val="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Καθορισμός της συνεισφοράς κάθε ατόμου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Ενδιαφέροντα και σημαντικά  εργασιακά καθήκοντα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Ανταμοιβές των ατόμων για τη συνεισφορά τους στην επίδοση της ομάδας</a:t>
            </a:r>
            <a:endParaRPr dirty="0">
              <a:solidFill>
                <a:schemeClr val="dk1"/>
              </a:solidFill>
            </a:endParaRPr>
          </a:p>
          <a:p>
            <a:pPr marL="457189" indent="-452955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  <a:buAutoNum type="arabicPeriod"/>
            </a:pPr>
            <a:r>
              <a:rPr lang="el-GR" dirty="0">
                <a:solidFill>
                  <a:schemeClr val="dk1"/>
                </a:solidFill>
              </a:rPr>
              <a:t>Χρήση απειλών και ποινών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587" name="Google Shape;587;p44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31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45"/>
          <p:cNvSpPr txBox="1">
            <a:spLocks noGrp="1"/>
          </p:cNvSpPr>
          <p:nvPr>
            <p:ph type="title" idx="4294967295"/>
          </p:nvPr>
        </p:nvSpPr>
        <p:spPr>
          <a:xfrm>
            <a:off x="2428875" y="2960688"/>
            <a:ext cx="7334250" cy="9366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43667" tIns="43667" rIns="43667" bIns="43667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Wingdings 3" charset="2"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Ευχαριστούμε για την προσοχή σας!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2479040" y="614680"/>
            <a:ext cx="8493760" cy="57404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Γιατί οι άνθρωποι δημιουργούμε ομάδες;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2479040" y="2265680"/>
            <a:ext cx="9601200" cy="208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347133">
              <a:lnSpc>
                <a:spcPct val="20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Θεωρία της κοινωνικής μάθησης</a:t>
            </a:r>
          </a:p>
          <a:p>
            <a:pPr marL="347133">
              <a:lnSpc>
                <a:spcPct val="20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Θεωρίες κοινωνικής ταυτότητας και κοινωνικής σύγκρισης</a:t>
            </a:r>
          </a:p>
          <a:p>
            <a:pPr marL="347133">
              <a:lnSpc>
                <a:spcPct val="200000"/>
              </a:lnSpc>
              <a:spcBef>
                <a:spcPts val="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Θεωρία κοινωνικής ανταλλαγής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4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2483963" y="684213"/>
            <a:ext cx="8979031" cy="610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Γιατί είναι σημαντική μία ομάδα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2483963" y="1638200"/>
            <a:ext cx="9601200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94000"/>
              </a:lnSpc>
              <a:spcBef>
                <a:spcPts val="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Οι οργανισμοί στηρίζουν την λειτουργία τους σε προσωρινές ή μόνιμες ομάδες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94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94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Η πλειοψηφία των ανθρώπων επιθυμεί να συμμετέχει σε ομάδες. Γιατί;</a:t>
            </a:r>
            <a:endParaRPr dirty="0">
              <a:solidFill>
                <a:schemeClr val="dk1"/>
              </a:solidFill>
            </a:endParaRPr>
          </a:p>
          <a:p>
            <a:pPr marL="819137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00"/>
            </a:pPr>
            <a:r>
              <a:rPr lang="el-GR" sz="1800" i="0" dirty="0">
                <a:solidFill>
                  <a:schemeClr val="dk1"/>
                </a:solidFill>
              </a:rPr>
              <a:t>Ασφάλεια</a:t>
            </a:r>
            <a:endParaRPr lang="el-GR" sz="1800" dirty="0">
              <a:solidFill>
                <a:schemeClr val="dk1"/>
              </a:solidFill>
            </a:endParaRPr>
          </a:p>
          <a:p>
            <a:pPr marL="819137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00"/>
            </a:pPr>
            <a:r>
              <a:rPr lang="el-GR" sz="1800" i="0" dirty="0">
                <a:solidFill>
                  <a:schemeClr val="dk1"/>
                </a:solidFill>
              </a:rPr>
              <a:t>Αναγνώριση</a:t>
            </a:r>
            <a:endParaRPr lang="el-GR" sz="1800" dirty="0">
              <a:solidFill>
                <a:schemeClr val="dk1"/>
              </a:solidFill>
            </a:endParaRPr>
          </a:p>
          <a:p>
            <a:pPr marL="819137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00"/>
            </a:pPr>
            <a:r>
              <a:rPr lang="el-GR" sz="1800" i="0" dirty="0">
                <a:solidFill>
                  <a:schemeClr val="dk1"/>
                </a:solidFill>
              </a:rPr>
              <a:t>Αυτοεκτίμηση </a:t>
            </a:r>
            <a:endParaRPr lang="el-GR" sz="1800" dirty="0">
              <a:solidFill>
                <a:schemeClr val="dk1"/>
              </a:solidFill>
            </a:endParaRPr>
          </a:p>
          <a:p>
            <a:pPr marL="819137" lvl="1">
              <a:lnSpc>
                <a:spcPct val="94000"/>
              </a:lnSpc>
              <a:spcBef>
                <a:spcPts val="667"/>
              </a:spcBef>
              <a:buClr>
                <a:srgbClr val="660033"/>
              </a:buClr>
              <a:buSzPts val="1500"/>
            </a:pPr>
            <a:r>
              <a:rPr lang="el-GR" sz="1800" i="0" dirty="0">
                <a:solidFill>
                  <a:schemeClr val="dk1"/>
                </a:solidFill>
              </a:rPr>
              <a:t>Κοινωνικές ανάγκες</a:t>
            </a:r>
            <a:endParaRPr sz="1800" i="0" dirty="0">
              <a:solidFill>
                <a:schemeClr val="dk1"/>
              </a:solidFill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5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2474536" y="654570"/>
            <a:ext cx="9601200" cy="6716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Η συνέργεια ως βασικός στόχος της ομάδας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2590800" y="1638200"/>
            <a:ext cx="8872194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1+1&gt;2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Οι αγώνες δεν κερδίζονται από αθροίσματα ταλέντων αλλά από ομάδες.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Η αποτελεσματική ομάδα ως ολότητα είναι μεγαλύτερη από το άθροισμα των μελών της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Άσκηση 1: H σκούπα και η συνέργεια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05" name="Google Shape;105;p19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6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title"/>
          </p:nvPr>
        </p:nvSpPr>
        <p:spPr>
          <a:xfrm>
            <a:off x="2493390" y="582105"/>
            <a:ext cx="9601200" cy="56796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Ο στόχος της ομάδας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1"/>
          </p:nvPr>
        </p:nvSpPr>
        <p:spPr>
          <a:xfrm>
            <a:off x="2493390" y="1767526"/>
            <a:ext cx="9054445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Η ομάδα δεν αγοράζεται όπως ένας υπολογιστής. H ομάδα χτίζεται αναπτύσσεται, είτε από έναν ηγέτη, ή και από τα μέλη της. 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Όταν η ομάδα δεν είναι δεμένη έχουμε συμπεριφορές “χάνεις-χάνω”.</a:t>
            </a:r>
            <a:endParaRPr dirty="0">
              <a:solidFill>
                <a:schemeClr val="dk1"/>
              </a:solidFill>
            </a:endParaRPr>
          </a:p>
          <a:p>
            <a:pPr marL="4233" indent="0">
              <a:lnSpc>
                <a:spcPct val="150000"/>
              </a:lnSpc>
              <a:spcBef>
                <a:spcPts val="1200"/>
              </a:spcBef>
              <a:buClr>
                <a:schemeClr val="dk1"/>
              </a:buClr>
              <a:buSzPts val="1550"/>
              <a:buNone/>
            </a:pPr>
            <a:r>
              <a:rPr lang="el-GR" dirty="0">
                <a:solidFill>
                  <a:schemeClr val="dk1"/>
                </a:solidFill>
              </a:rPr>
              <a:t>αναγκαστική συνεργασία, έλλειψη συντονισμού, χάσιμο χρόνου, συμβιβασμός και όχι συναίνεση, αναποφασιστικότητα, αναβλητικότητα…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dk2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Τι πρέπει να συμβεί ώστε να μετατραπεί ένα σύνολο ατόμων σε μια δεμένη και αποτελεσματική ομάδα;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13" name="Google Shape;113;p20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7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>
            <a:spLocks noGrp="1"/>
          </p:cNvSpPr>
          <p:nvPr>
            <p:ph type="title"/>
          </p:nvPr>
        </p:nvSpPr>
        <p:spPr>
          <a:xfrm>
            <a:off x="2417976" y="618511"/>
            <a:ext cx="9601200" cy="63525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Πώς σχηματίζεται μία ομάδα (1/4)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20" name="Google Shape;120;p21"/>
          <p:cNvSpPr txBox="1">
            <a:spLocks noGrp="1"/>
          </p:cNvSpPr>
          <p:nvPr>
            <p:ph type="body" idx="1"/>
          </p:nvPr>
        </p:nvSpPr>
        <p:spPr>
          <a:xfrm>
            <a:off x="2502816" y="1638200"/>
            <a:ext cx="8969605" cy="3581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 πρώτος παράγοντας που πρέπει να εξετάσουμε είναι το </a:t>
            </a:r>
            <a:r>
              <a:rPr lang="el-GR" b="1" dirty="0">
                <a:solidFill>
                  <a:schemeClr val="dk1"/>
                </a:solidFill>
              </a:rPr>
              <a:t>μέγεθος </a:t>
            </a:r>
            <a:r>
              <a:rPr lang="el-GR" dirty="0">
                <a:solidFill>
                  <a:schemeClr val="dk1"/>
                </a:solidFill>
              </a:rPr>
              <a:t>της ομάδας.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Το κατάλληλο μέγεθος μίας ομάδας εξαρτάται από τη φύση του στόχου της ομάδας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Οι πιο αποτελεσματικές ομάδες έχουν 5-9 μέλη  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Συστήνεται η χρήση του μικρότερου δυνατού μεγέθους ομάδων ώστε να επιτυγχάνεται ο στόχος χωρίς να υπάρχουν μεγάλες απώλειες στη διαχείριση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Αν η ομάδα είναι μεγάλη, προτείνεται η χρήση υπό-ομάδων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8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2507530" y="685800"/>
            <a:ext cx="8465270" cy="7376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/>
          </a:bodyPr>
          <a:lstStyle/>
          <a:p>
            <a:pPr>
              <a:lnSpc>
                <a:spcPct val="89000"/>
              </a:lnSpc>
              <a:spcBef>
                <a:spcPts val="0"/>
              </a:spcBef>
              <a:buClr>
                <a:schemeClr val="dk2"/>
              </a:buClr>
              <a:buSzPts val="3300"/>
            </a:pPr>
            <a:r>
              <a:rPr lang="el-GR" sz="3000" b="1" dirty="0">
                <a:solidFill>
                  <a:srgbClr val="660033"/>
                </a:solidFill>
              </a:rPr>
              <a:t>Πώς σχηματίζεται μία ομάδα (2/4)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2507530" y="1565373"/>
            <a:ext cx="8974317" cy="416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 δεύτερος παράγοντας που πρέπει να εξετάσουμε είναι οι </a:t>
            </a:r>
            <a:r>
              <a:rPr lang="el-GR" b="1" dirty="0">
                <a:solidFill>
                  <a:schemeClr val="dk1"/>
                </a:solidFill>
              </a:rPr>
              <a:t>ικανότητες </a:t>
            </a:r>
            <a:r>
              <a:rPr lang="el-GR" dirty="0">
                <a:solidFill>
                  <a:schemeClr val="dk1"/>
                </a:solidFill>
              </a:rPr>
              <a:t>της ομάδας.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Απαιτούνται 3 είδη ικανοτήτων: </a:t>
            </a:r>
            <a:endParaRPr dirty="0">
              <a:solidFill>
                <a:schemeClr val="dk1"/>
              </a:solidFill>
            </a:endParaRP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τεχνικές ικανότητες 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διαπροσωπικές ικανότητες</a:t>
            </a:r>
          </a:p>
          <a:p>
            <a:pPr marL="289983" indent="-285750">
              <a:lnSpc>
                <a:spcPct val="150000"/>
              </a:lnSpc>
              <a:spcBef>
                <a:spcPts val="12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ικανότητες επίλυσης προβλημάτων 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Σημαντικό ρόλο παίζει η ηγεσία (οι ικανότητες των ηγετών) αλλά και η φύση του έργου. 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000000"/>
              </a:buClr>
              <a:buSzPts val="1500"/>
              <a:buNone/>
            </a:pPr>
            <a:r>
              <a:rPr lang="el-GR" dirty="0">
                <a:solidFill>
                  <a:schemeClr val="dk1"/>
                </a:solidFill>
              </a:rPr>
              <a:t>Ομάδες υψηλής ικανότητας (έργα με μεγάλη σκέψη) </a:t>
            </a:r>
            <a:r>
              <a:rPr lang="el-GR" dirty="0" err="1">
                <a:solidFill>
                  <a:schemeClr val="dk1"/>
                </a:solidFill>
              </a:rPr>
              <a:t>vs</a:t>
            </a:r>
            <a:r>
              <a:rPr lang="el-GR" dirty="0">
                <a:solidFill>
                  <a:schemeClr val="dk1"/>
                </a:solidFill>
              </a:rPr>
              <a:t> ομάδες με λιγότερες ικανότητες (απλά έργα)  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29" name="Google Shape;129;p22"/>
          <p:cNvSpPr txBox="1">
            <a:spLocks noGrp="1"/>
          </p:cNvSpPr>
          <p:nvPr>
            <p:ph type="sldNum" idx="12"/>
          </p:nvPr>
        </p:nvSpPr>
        <p:spPr>
          <a:xfrm>
            <a:off x="9472736" y="6453387"/>
            <a:ext cx="1596400" cy="40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rm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l-GR" sz="1333"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9</a:t>
            </a:fld>
            <a:endParaRPr sz="1333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1966</TotalTime>
  <Words>2372</Words>
  <Application>Microsoft Office PowerPoint</Application>
  <PresentationFormat>Widescreen</PresentationFormat>
  <Paragraphs>334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Georgia</vt:lpstr>
      <vt:lpstr>Noto Sans Symbols</vt:lpstr>
      <vt:lpstr>Wingdings</vt:lpstr>
      <vt:lpstr>Wingdings 3</vt:lpstr>
      <vt:lpstr>Wisp</vt:lpstr>
      <vt:lpstr>Ενότητα 8 Στήνοντας μία επιτυχημένη ομάδα</vt:lpstr>
      <vt:lpstr>Περιεχόμενα</vt:lpstr>
      <vt:lpstr>Τι είναι η ομάδα;</vt:lpstr>
      <vt:lpstr>Γιατί οι άνθρωποι δημιουργούμε ομάδες;</vt:lpstr>
      <vt:lpstr>Γιατί είναι σημαντική μία ομάδα</vt:lpstr>
      <vt:lpstr>Η συνέργεια ως βασικός στόχος της ομάδας</vt:lpstr>
      <vt:lpstr>Ο στόχος της ομάδας</vt:lpstr>
      <vt:lpstr>Πώς σχηματίζεται μία ομάδα (1/4)</vt:lpstr>
      <vt:lpstr>Πώς σχηματίζεται μία ομάδα (2/4)</vt:lpstr>
      <vt:lpstr>Πώς σχηματίζεται μία ομάδα (3/4)</vt:lpstr>
      <vt:lpstr>Πώς σχηματίζεται μία ομάδα (4/4)</vt:lpstr>
      <vt:lpstr>Πείραμα συμμόρφωσης Zimbardo</vt:lpstr>
      <vt:lpstr>Οι ρόλοι των μελών μίας ομάδας</vt:lpstr>
      <vt:lpstr>Οι 9 ρόλοι των μελών μίας ομάδας (Belbin, 2012)</vt:lpstr>
      <vt:lpstr>1. Ο ρόλος του διεκπεραιωτή</vt:lpstr>
      <vt:lpstr>2. Ο ρόλος του συντονιστή</vt:lpstr>
      <vt:lpstr>3. Ο ρόλος του διαμορφωτή</vt:lpstr>
      <vt:lpstr>4. Ο ρόλος του δημιουργικού</vt:lpstr>
      <vt:lpstr>5. Ο ρόλος του εξερευνητή</vt:lpstr>
      <vt:lpstr>6. Ο ρόλος του αξιολογητή</vt:lpstr>
      <vt:lpstr>7. Ο ρόλος του ομαδικού</vt:lpstr>
      <vt:lpstr>8. Ο ρόλος του ειδικού</vt:lpstr>
      <vt:lpstr>9. Ο ρόλος του ολοκληρωτή</vt:lpstr>
      <vt:lpstr>Σύνοψη – Τι μάθαμε ως τώρα</vt:lpstr>
      <vt:lpstr>Το πλαίσιο μίας ομάδας</vt:lpstr>
      <vt:lpstr>Οι διαδικασίες εντός της ομάδας</vt:lpstr>
      <vt:lpstr>Τα προβλήματα μίας ομάδας (1/2):  H ομαδική σκέψη (αγελαία σκέψη)</vt:lpstr>
      <vt:lpstr>Συμπτώματα ομαδικής σκέψης</vt:lpstr>
      <vt:lpstr>Η αντιμετώπιση της ομαδικής σκέψης</vt:lpstr>
      <vt:lpstr>Τα προβλήματα μίας ομάδας (2/2):  H κοινωνική οκνηρία (social loafing)</vt:lpstr>
      <vt:lpstr>Η αντιμετώπιση της κοινωνικής οκνηρίας </vt:lpstr>
      <vt:lpstr>Ευχαριστούμε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Οδηγιες προσβασιμοτητασ για εγγραφα word</dc:title>
  <dc:creator>Μηλιτσοπούλου Χρυσάνθη</dc:creator>
  <cp:lastModifiedBy>Μηλιτσοπούλου Χρυσάνθη</cp:lastModifiedBy>
  <cp:revision>447</cp:revision>
  <dcterms:created xsi:type="dcterms:W3CDTF">2021-05-10T06:08:03Z</dcterms:created>
  <dcterms:modified xsi:type="dcterms:W3CDTF">2023-07-18T19:17:14Z</dcterms:modified>
</cp:coreProperties>
</file>